
<file path=[Content_Types].xml><?xml version="1.0" encoding="utf-8"?>
<Types xmlns="http://schemas.openxmlformats.org/package/2006/content-types"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766" r:id="rId2"/>
    <p:sldId id="775" r:id="rId3"/>
    <p:sldId id="778" r:id="rId4"/>
    <p:sldId id="782" r:id="rId5"/>
    <p:sldId id="779" r:id="rId6"/>
    <p:sldId id="781" r:id="rId7"/>
    <p:sldId id="785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wEsi0aLxhU5I7Qe6bTO7x1iAH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5"/>
    <a:srgbClr val="FDDBF6"/>
    <a:srgbClr val="C5F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7D861E-68B1-48C4-A282-636A812B8B9E}">
  <a:tblStyle styleId="{667D861E-68B1-48C4-A282-636A812B8B9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42" Type="http://customschemas.google.com/relationships/presentationmetadata" Target="metadata"/><Relationship Id="rId7" Type="http://schemas.openxmlformats.org/officeDocument/2006/relationships/slide" Target="slides/slide6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32A-A168-461D-8026-E66892A71D20}" type="datetimeFigureOut">
              <a:rPr lang="vi-VN" smtClean="0"/>
              <a:t>14/11/2025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06516-F14B-4F24-B848-7ADA2592EE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4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3709322-10BC-2D13-0833-797846C57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785518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ỦY BAN NHÂN DÂN PHƯỜNG PHÚC LỢI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A76A6DF-C07B-9F11-D522-88DFE2205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64654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THỂ</a:t>
                      </a:r>
                      <a:r>
                        <a:rPr lang="en-US" sz="4000" b="1" baseline="0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 CHẤT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3EBFF48-0835-6621-76E5-3191B1F86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206937"/>
              </p:ext>
            </p:extLst>
          </p:nvPr>
        </p:nvGraphicFramePr>
        <p:xfrm>
          <a:off x="914400" y="3163381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3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3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: Ném xa bằng 2 tay</a:t>
                      </a:r>
                      <a:endParaRPr lang="en-US" sz="3600" dirty="0">
                        <a:solidFill>
                          <a:srgbClr val="C00000"/>
                        </a:solidFill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6490FA-DFA9-5C95-FBBB-41152A794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2010"/>
              </p:ext>
            </p:extLst>
          </p:nvPr>
        </p:nvGraphicFramePr>
        <p:xfrm>
          <a:off x="4129735" y="4237550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i: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3-4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</a:t>
                      </a:r>
                      <a:r>
                        <a:rPr lang="vi-VN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 Thị Kiều Oanh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03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4735" y="2598003"/>
            <a:ext cx="6475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b="1" dirty="0">
                <a:solidFill>
                  <a:srgbClr val="002060"/>
                </a:solidFill>
              </a:rPr>
              <a:t>KHỞI ĐỘNG</a:t>
            </a:r>
          </a:p>
        </p:txBody>
      </p:sp>
      <p:pic>
        <p:nvPicPr>
          <p:cNvPr id="12" name="Nhạc khởi động  Ngày mù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78775" y="40406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50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51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7351" y="2941616"/>
            <a:ext cx="794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TRỌNG ĐỘNG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82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7756" y="2655575"/>
            <a:ext cx="7637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</a:rPr>
              <a:t>THI ĐUA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5" name="Barcode Brothers - Flute (ORIGINAL VIDEO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4718" y="39724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8277" y="2453479"/>
            <a:ext cx="70024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TRÒ CHƠI:</a:t>
            </a:r>
          </a:p>
          <a:p>
            <a:pPr algn="ctr"/>
            <a:r>
              <a:rPr lang="en-US" sz="4800" b="1">
                <a:solidFill>
                  <a:srgbClr val="002060"/>
                </a:solidFill>
              </a:rPr>
              <a:t>Tìm bạn thân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NGÀY MÙA VUI - NHẠC MẪU - CHỦ ĐỀ 1 - RỘN RÀNG NGÀY MỚI - ÂM NHẠC 2 - CHÂN TRỜI SÁNG TẠ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91564" y="4707762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641" y="2751625"/>
            <a:ext cx="647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</a:rPr>
              <a:t>Hồi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tĩnh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14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1" y="0"/>
            <a:ext cx="122047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9496" y="1636114"/>
            <a:ext cx="9815209" cy="3585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76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59</Words>
  <Application>Microsoft Office PowerPoint</Application>
  <PresentationFormat>Widescreen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LONG BIÊN TRƯỜNG MN HOA SỮA</dc:title>
  <dc:creator>Phong5T3</dc:creator>
  <cp:lastModifiedBy>Nguyễn Tiến Minh</cp:lastModifiedBy>
  <cp:revision>98</cp:revision>
  <dcterms:created xsi:type="dcterms:W3CDTF">2020-11-09T08:54:19Z</dcterms:created>
  <dcterms:modified xsi:type="dcterms:W3CDTF">2025-11-14T14:14:28Z</dcterms:modified>
</cp:coreProperties>
</file>