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“Cháu yêu cô chú công nhân”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: Nghe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“Bài ca xây dựng”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“Đuổi hình đoán tên bài hát”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20032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 hát “Cháu yêu cô chú công nhân”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175432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thương</a:t>
            </a:r>
          </a:p>
          <a:p>
            <a:pPr algn="ctr">
              <a:defRPr/>
            </a:pP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hát “Bài ca xây dựng”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907804"/>
            <a:ext cx="7406180" cy="255454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đoán tên bài hát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115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Nguyễn Tiến Minh</cp:lastModifiedBy>
  <cp:revision>24</cp:revision>
  <dcterms:created xsi:type="dcterms:W3CDTF">2022-11-06T22:46:15Z</dcterms:created>
  <dcterms:modified xsi:type="dcterms:W3CDTF">2025-11-14T14:05:40Z</dcterms:modified>
</cp:coreProperties>
</file>