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41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D0D0E6-ED32-887E-6A58-EB285CF2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8818" y="2477870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6780" y="3429000"/>
            <a:ext cx="770403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3 - 4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5201712"/>
            <a:ext cx="685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viên: Bùi Thị Hoa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5656" y="637407"/>
            <a:ext cx="47585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PHƯỜNG PHÚC LỢI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</a:t>
            </a:r>
            <a:r>
              <a:rPr lang="en-US" sz="28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NON HOA SỮA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06D76C-A8D0-A6F3-159F-AB5BC001C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87" y="4463926"/>
            <a:ext cx="2143125" cy="213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A8D4BE-0452-866D-90ED-CD05D4931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8729" y="4671851"/>
            <a:ext cx="2090772" cy="181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B09120-9FEB-5AC4-970C-0DBE5FE92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599" y="1447800"/>
            <a:ext cx="815340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Hoạt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1: </a:t>
            </a:r>
          </a:p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vận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động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: “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Chú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bộ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4" name="TayThomTayNgoan-VA-5525289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05338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85AC5-819F-AEAA-6AC9-CA384FA5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0"/>
            <a:ext cx="121158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9663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885C91-2F2C-2CF7-A6F7-FF663EB35F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" y="0"/>
            <a:ext cx="12176760" cy="6934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6567" y="28194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60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64AF82-6C72-823D-1A84-E38F77354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84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77</Words>
  <Application>Microsoft Office PowerPoint</Application>
  <PresentationFormat>Widescreen</PresentationFormat>
  <Paragraphs>15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Nguyễn Tiến Minh</cp:lastModifiedBy>
  <cp:revision>13</cp:revision>
  <dcterms:created xsi:type="dcterms:W3CDTF">2019-09-29T14:02:51Z</dcterms:created>
  <dcterms:modified xsi:type="dcterms:W3CDTF">2025-11-14T14:59:08Z</dcterms:modified>
</cp:coreProperties>
</file>