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304" r:id="rId4"/>
    <p:sldId id="262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E2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43E56-AD6B-4943-B259-B1C58167F17C}" v="1483" dt="2021-02-27T04:49:15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9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Cò" userId="be1c22ed651e91a1" providerId="LiveId" clId="{DC343E56-AD6B-4943-B259-B1C58167F17C}"/>
    <pc:docChg chg="undo custSel addSld delSld modSld sldOrd modMainMaster">
      <pc:chgData name="Hiếu Cò" userId="be1c22ed651e91a1" providerId="LiveId" clId="{DC343E56-AD6B-4943-B259-B1C58167F17C}" dt="2021-02-27T04:48:40.923" v="6325" actId="20577"/>
      <pc:docMkLst>
        <pc:docMk/>
      </pc:docMkLst>
      <pc:sldChg chg="addSp delSp modSp new mod setBg">
        <pc:chgData name="Hiếu Cò" userId="be1c22ed651e91a1" providerId="LiveId" clId="{DC343E56-AD6B-4943-B259-B1C58167F17C}" dt="2021-02-25T03:50:45.093" v="2864"/>
        <pc:sldMkLst>
          <pc:docMk/>
          <pc:sldMk cId="870583041" sldId="256"/>
        </pc:sldMkLst>
        <pc:spChg chg="del mod">
          <ac:chgData name="Hiếu Cò" userId="be1c22ed651e91a1" providerId="LiveId" clId="{DC343E56-AD6B-4943-B259-B1C58167F17C}" dt="2021-02-25T03:05:24.332" v="391" actId="478"/>
          <ac:spMkLst>
            <pc:docMk/>
            <pc:sldMk cId="870583041" sldId="256"/>
            <ac:spMk id="2" creationId="{DB8CC774-B7C9-4581-B3B6-D226BD2E3497}"/>
          </ac:spMkLst>
        </pc:spChg>
        <pc:spChg chg="del">
          <ac:chgData name="Hiếu Cò" userId="be1c22ed651e91a1" providerId="LiveId" clId="{DC343E56-AD6B-4943-B259-B1C58167F17C}" dt="2021-02-25T03:05:25.531" v="392" actId="478"/>
          <ac:spMkLst>
            <pc:docMk/>
            <pc:sldMk cId="870583041" sldId="256"/>
            <ac:spMk id="3" creationId="{F70D3F18-42D2-4E74-AA57-5EDE8D84B9D9}"/>
          </ac:spMkLst>
        </pc:spChg>
        <pc:spChg chg="add mod">
          <ac:chgData name="Hiếu Cò" userId="be1c22ed651e91a1" providerId="LiveId" clId="{DC343E56-AD6B-4943-B259-B1C58167F17C}" dt="2021-02-25T03:12:42.542" v="820" actId="1582"/>
          <ac:spMkLst>
            <pc:docMk/>
            <pc:sldMk cId="870583041" sldId="256"/>
            <ac:spMk id="4" creationId="{A745A4D7-58D9-4139-ADC4-4BA0F3429E43}"/>
          </ac:spMkLst>
        </pc:spChg>
        <pc:spChg chg="add mod">
          <ac:chgData name="Hiếu Cò" userId="be1c22ed651e91a1" providerId="LiveId" clId="{DC343E56-AD6B-4943-B259-B1C58167F17C}" dt="2021-02-25T03:15:11.066" v="821" actId="1076"/>
          <ac:spMkLst>
            <pc:docMk/>
            <pc:sldMk cId="870583041" sldId="256"/>
            <ac:spMk id="5" creationId="{5B9EE439-FC15-4118-82B3-CE7A8BF50702}"/>
          </ac:spMkLst>
        </pc:spChg>
        <pc:picChg chg="add del mod">
          <ac:chgData name="Hiếu Cò" userId="be1c22ed651e91a1" providerId="LiveId" clId="{DC343E56-AD6B-4943-B259-B1C58167F17C}" dt="2021-02-25T03:32:29.516" v="868" actId="478"/>
          <ac:picMkLst>
            <pc:docMk/>
            <pc:sldMk cId="870583041" sldId="256"/>
            <ac:picMk id="9" creationId="{71F31728-E1F6-4977-8549-015CE753E834}"/>
          </ac:picMkLst>
        </pc:picChg>
        <pc:picChg chg="add mod">
          <ac:chgData name="Hiếu Cò" userId="be1c22ed651e91a1" providerId="LiveId" clId="{DC343E56-AD6B-4943-B259-B1C58167F17C}" dt="2021-02-25T03:32:50.306" v="898" actId="1038"/>
          <ac:picMkLst>
            <pc:docMk/>
            <pc:sldMk cId="870583041" sldId="256"/>
            <ac:picMk id="11" creationId="{64704D6C-F623-406A-A2AD-EF249139E920}"/>
          </ac:picMkLst>
        </pc:picChg>
        <pc:picChg chg="add mod">
          <ac:chgData name="Hiếu Cò" userId="be1c22ed651e91a1" providerId="LiveId" clId="{DC343E56-AD6B-4943-B259-B1C58167F17C}" dt="2021-02-25T03:19:26.523" v="841" actId="732"/>
          <ac:picMkLst>
            <pc:docMk/>
            <pc:sldMk cId="870583041" sldId="256"/>
            <ac:picMk id="3074" creationId="{B7089371-B184-4397-AE35-031EAA134E72}"/>
          </ac:picMkLst>
        </pc:picChg>
        <pc:picChg chg="add del mod">
          <ac:chgData name="Hiếu Cò" userId="be1c22ed651e91a1" providerId="LiveId" clId="{DC343E56-AD6B-4943-B259-B1C58167F17C}" dt="2021-02-25T03:32:28.850" v="867" actId="478"/>
          <ac:picMkLst>
            <pc:docMk/>
            <pc:sldMk cId="870583041" sldId="256"/>
            <ac:picMk id="3076" creationId="{F9221791-EA06-4D21-A3E2-E9F25224D43C}"/>
          </ac:picMkLst>
        </pc:picChg>
        <pc:picChg chg="add mod">
          <ac:chgData name="Hiếu Cò" userId="be1c22ed651e91a1" providerId="LiveId" clId="{DC343E56-AD6B-4943-B259-B1C58167F17C}" dt="2021-02-25T03:31:36.748" v="854" actId="14100"/>
          <ac:picMkLst>
            <pc:docMk/>
            <pc:sldMk cId="870583041" sldId="256"/>
            <ac:picMk id="3078" creationId="{46727398-A3C4-437F-950D-3F35089AE879}"/>
          </ac:picMkLst>
        </pc:picChg>
        <pc:picChg chg="add mod">
          <ac:chgData name="Hiếu Cò" userId="be1c22ed651e91a1" providerId="LiveId" clId="{DC343E56-AD6B-4943-B259-B1C58167F17C}" dt="2021-02-25T03:32:59.763" v="900" actId="1036"/>
          <ac:picMkLst>
            <pc:docMk/>
            <pc:sldMk cId="870583041" sldId="256"/>
            <ac:picMk id="3080" creationId="{39B10005-118F-4868-A820-60EE8398EE65}"/>
          </ac:picMkLst>
        </pc:picChg>
      </pc:sldChg>
      <pc:sldChg chg="addSp delSp modSp new mod setBg delAnim modAnim">
        <pc:chgData name="Hiếu Cò" userId="be1c22ed651e91a1" providerId="LiveId" clId="{DC343E56-AD6B-4943-B259-B1C58167F17C}" dt="2021-02-27T04:47:54.016" v="6319" actId="1076"/>
        <pc:sldMkLst>
          <pc:docMk/>
          <pc:sldMk cId="1644274835" sldId="257"/>
        </pc:sldMkLst>
        <pc:spChg chg="del">
          <ac:chgData name="Hiếu Cò" userId="be1c22ed651e91a1" providerId="LiveId" clId="{DC343E56-AD6B-4943-B259-B1C58167F17C}" dt="2021-02-25T02:33:20.485" v="4"/>
          <ac:spMkLst>
            <pc:docMk/>
            <pc:sldMk cId="1644274835" sldId="257"/>
            <ac:spMk id="2" creationId="{B74FE6AB-CF91-470C-A256-01B7E17904B1}"/>
          </ac:spMkLst>
        </pc:spChg>
        <pc:spChg chg="mod">
          <ac:chgData name="Hiếu Cò" userId="be1c22ed651e91a1" providerId="LiveId" clId="{DC343E56-AD6B-4943-B259-B1C58167F17C}" dt="2021-02-27T04:47:54.016" v="6319" actId="1076"/>
          <ac:spMkLst>
            <pc:docMk/>
            <pc:sldMk cId="1644274835" sldId="257"/>
            <ac:spMk id="3" creationId="{3BD63A8C-8AB7-4B07-A53A-FC91A545BE45}"/>
          </ac:spMkLst>
        </pc:spChg>
        <pc:spChg chg="del">
          <ac:chgData name="Hiếu Cò" userId="be1c22ed651e91a1" providerId="LiveId" clId="{DC343E56-AD6B-4943-B259-B1C58167F17C}" dt="2021-02-25T02:33:20.485" v="4"/>
          <ac:spMkLst>
            <pc:docMk/>
            <pc:sldMk cId="1644274835" sldId="257"/>
            <ac:spMk id="3" creationId="{91D39171-57BF-4DC8-BE19-CB0D83E39366}"/>
          </ac:spMkLst>
        </pc:spChg>
        <pc:spChg chg="add mod">
          <ac:chgData name="Hiếu Cò" userId="be1c22ed651e91a1" providerId="LiveId" clId="{DC343E56-AD6B-4943-B259-B1C58167F17C}" dt="2021-02-25T13:37:22.567" v="6130" actId="13822"/>
          <ac:spMkLst>
            <pc:docMk/>
            <pc:sldMk cId="1644274835" sldId="257"/>
            <ac:spMk id="4" creationId="{F5CC067F-F25D-4ECC-9A42-88D9B8B0B342}"/>
          </ac:spMkLst>
        </pc:spChg>
        <pc:spChg chg="add del mod">
          <ac:chgData name="Hiếu Cò" userId="be1c22ed651e91a1" providerId="LiveId" clId="{DC343E56-AD6B-4943-B259-B1C58167F17C}" dt="2021-02-25T03:46:20.080" v="2708" actId="21"/>
          <ac:spMkLst>
            <pc:docMk/>
            <pc:sldMk cId="1644274835" sldId="257"/>
            <ac:spMk id="6" creationId="{FA3F19F2-0B4C-4566-BDF1-CD0B24140E2B}"/>
          </ac:spMkLst>
        </pc:spChg>
        <pc:spChg chg="add mod">
          <ac:chgData name="Hiếu Cò" userId="be1c22ed651e91a1" providerId="LiveId" clId="{DC343E56-AD6B-4943-B259-B1C58167F17C}" dt="2021-02-25T13:37:24.940" v="6131" actId="13822"/>
          <ac:spMkLst>
            <pc:docMk/>
            <pc:sldMk cId="1644274835" sldId="257"/>
            <ac:spMk id="22" creationId="{DF221E4D-1084-44E9-B59A-A5940EB0EEC5}"/>
          </ac:spMkLst>
        </pc:spChg>
        <pc:spChg chg="add del mod">
          <ac:chgData name="Hiếu Cò" userId="be1c22ed651e91a1" providerId="LiveId" clId="{DC343E56-AD6B-4943-B259-B1C58167F17C}" dt="2021-02-25T03:48:49.296" v="2757" actId="21"/>
          <ac:spMkLst>
            <pc:docMk/>
            <pc:sldMk cId="1644274835" sldId="257"/>
            <ac:spMk id="36" creationId="{8D2C6B1F-0A18-4AB0-BB4A-6AEF1812A729}"/>
          </ac:spMkLst>
        </pc:spChg>
        <pc:spChg chg="add del mod">
          <ac:chgData name="Hiếu Cò" userId="be1c22ed651e91a1" providerId="LiveId" clId="{DC343E56-AD6B-4943-B259-B1C58167F17C}" dt="2021-02-25T03:46:28.130" v="2712"/>
          <ac:spMkLst>
            <pc:docMk/>
            <pc:sldMk cId="1644274835" sldId="257"/>
            <ac:spMk id="45" creationId="{CCE8E750-22FE-4909-B34A-24966A5617CD}"/>
          </ac:spMkLst>
        </pc:spChg>
        <pc:spChg chg="add del mod">
          <ac:chgData name="Hiếu Cò" userId="be1c22ed651e91a1" providerId="LiveId" clId="{DC343E56-AD6B-4943-B259-B1C58167F17C}" dt="2021-02-25T13:35:20.724" v="6110" actId="478"/>
          <ac:spMkLst>
            <pc:docMk/>
            <pc:sldMk cId="1644274835" sldId="257"/>
            <ac:spMk id="49" creationId="{CD29DAA3-7349-437D-8BBF-7BA6165C4C5E}"/>
          </ac:spMkLst>
        </pc:spChg>
        <pc:spChg chg="add del mod">
          <ac:chgData name="Hiếu Cò" userId="be1c22ed651e91a1" providerId="LiveId" clId="{DC343E56-AD6B-4943-B259-B1C58167F17C}" dt="2021-02-25T13:35:24.496" v="6111" actId="478"/>
          <ac:spMkLst>
            <pc:docMk/>
            <pc:sldMk cId="1644274835" sldId="257"/>
            <ac:spMk id="50" creationId="{73CC819E-5306-40AC-BCFF-B37DB8CF2BB0}"/>
          </ac:spMkLst>
        </pc:spChg>
        <pc:picChg chg="add del mod">
          <ac:chgData name="Hiếu Cò" userId="be1c22ed651e91a1" providerId="LiveId" clId="{DC343E56-AD6B-4943-B259-B1C58167F17C}" dt="2021-02-25T02:45:44.027" v="181" actId="21"/>
          <ac:picMkLst>
            <pc:docMk/>
            <pc:sldMk cId="1644274835" sldId="257"/>
            <ac:picMk id="5" creationId="{B67E1794-DC94-4154-A2D7-C3EF35EA0B09}"/>
          </ac:picMkLst>
        </pc:picChg>
        <pc:picChg chg="add del mod">
          <ac:chgData name="Hiếu Cò" userId="be1c22ed651e91a1" providerId="LiveId" clId="{DC343E56-AD6B-4943-B259-B1C58167F17C}" dt="2021-02-25T02:47:32.284" v="189" actId="21"/>
          <ac:picMkLst>
            <pc:docMk/>
            <pc:sldMk cId="1644274835" sldId="257"/>
            <ac:picMk id="12" creationId="{B06750D4-B56F-47AB-AB28-EC4A78D8E0BE}"/>
          </ac:picMkLst>
        </pc:picChg>
        <pc:picChg chg="add del mod">
          <ac:chgData name="Hiếu Cò" userId="be1c22ed651e91a1" providerId="LiveId" clId="{DC343E56-AD6B-4943-B259-B1C58167F17C}" dt="2021-02-25T02:47:32.284" v="189" actId="21"/>
          <ac:picMkLst>
            <pc:docMk/>
            <pc:sldMk cId="1644274835" sldId="257"/>
            <ac:picMk id="13" creationId="{8D51A452-2A50-43B4-A23D-593A5418E4F1}"/>
          </ac:picMkLst>
        </pc:picChg>
        <pc:picChg chg="add del mod">
          <ac:chgData name="Hiếu Cò" userId="be1c22ed651e91a1" providerId="LiveId" clId="{DC343E56-AD6B-4943-B259-B1C58167F17C}" dt="2021-02-25T02:49:53.299" v="223" actId="21"/>
          <ac:picMkLst>
            <pc:docMk/>
            <pc:sldMk cId="1644274835" sldId="257"/>
            <ac:picMk id="15" creationId="{EBD22B4C-1482-47C2-AD70-15FE488E94C8}"/>
          </ac:picMkLst>
        </pc:picChg>
        <pc:picChg chg="add del mod">
          <ac:chgData name="Hiếu Cò" userId="be1c22ed651e91a1" providerId="LiveId" clId="{DC343E56-AD6B-4943-B259-B1C58167F17C}" dt="2021-02-25T02:50:06.099" v="229" actId="21"/>
          <ac:picMkLst>
            <pc:docMk/>
            <pc:sldMk cId="1644274835" sldId="257"/>
            <ac:picMk id="16" creationId="{B8AC3CD4-F6FC-42AD-8DFF-39D9F9F91771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18" creationId="{8EBC871D-913C-44A5-948D-9A5F0D435CA6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19" creationId="{1FAB380A-1975-42DD-882A-E507CFEEE224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24" creationId="{40D05BB2-F53F-462D-AA37-FEBE13132FFF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25" creationId="{B02285FB-797E-41DA-8DC8-CD3CEA316DD3}"/>
          </ac:picMkLst>
        </pc:picChg>
        <pc:picChg chg="add mod">
          <ac:chgData name="Hiếu Cò" userId="be1c22ed651e91a1" providerId="LiveId" clId="{DC343E56-AD6B-4943-B259-B1C58167F17C}" dt="2021-02-25T03:46:21.006" v="2709"/>
          <ac:picMkLst>
            <pc:docMk/>
            <pc:sldMk cId="1644274835" sldId="257"/>
            <ac:picMk id="28" creationId="{AA1A9F7B-63F5-4F88-A9CF-11904C3354F5}"/>
          </ac:picMkLst>
        </pc:picChg>
        <pc:picChg chg="add mod">
          <ac:chgData name="Hiếu Cò" userId="be1c22ed651e91a1" providerId="LiveId" clId="{DC343E56-AD6B-4943-B259-B1C58167F17C}" dt="2021-02-25T03:46:21.006" v="2709"/>
          <ac:picMkLst>
            <pc:docMk/>
            <pc:sldMk cId="1644274835" sldId="257"/>
            <ac:picMk id="29" creationId="{B6F0C071-9EFE-4DED-931E-80D4D2DF105B}"/>
          </ac:picMkLst>
        </pc:picChg>
        <pc:picChg chg="add mod">
          <ac:chgData name="Hiếu Cò" userId="be1c22ed651e91a1" providerId="LiveId" clId="{DC343E56-AD6B-4943-B259-B1C58167F17C}" dt="2021-02-25T13:42:23.447" v="6234" actId="1076"/>
          <ac:picMkLst>
            <pc:docMk/>
            <pc:sldMk cId="1644274835" sldId="257"/>
            <ac:picMk id="30" creationId="{8BC90181-9E90-4FF9-B67C-83710C5A0AE0}"/>
          </ac:picMkLst>
        </pc:picChg>
        <pc:picChg chg="add mod">
          <ac:chgData name="Hiếu Cò" userId="be1c22ed651e91a1" providerId="LiveId" clId="{DC343E56-AD6B-4943-B259-B1C58167F17C}" dt="2021-02-25T13:37:00.533" v="6123" actId="1076"/>
          <ac:picMkLst>
            <pc:docMk/>
            <pc:sldMk cId="1644274835" sldId="257"/>
            <ac:picMk id="31" creationId="{9757ACE5-7DFE-4DDF-B109-E8FAC09D2629}"/>
          </ac:picMkLst>
        </pc:picChg>
        <pc:picChg chg="add mod">
          <ac:chgData name="Hiếu Cò" userId="be1c22ed651e91a1" providerId="LiveId" clId="{DC343E56-AD6B-4943-B259-B1C58167F17C}" dt="2021-02-25T13:36:58.272" v="6122" actId="1076"/>
          <ac:picMkLst>
            <pc:docMk/>
            <pc:sldMk cId="1644274835" sldId="257"/>
            <ac:picMk id="32" creationId="{743A55A6-A4CD-4E4B-9D65-E997508E302A}"/>
          </ac:picMkLst>
        </pc:picChg>
        <pc:picChg chg="add mod">
          <ac:chgData name="Hiếu Cò" userId="be1c22ed651e91a1" providerId="LiveId" clId="{DC343E56-AD6B-4943-B259-B1C58167F17C}" dt="2021-02-25T03:47:56.720" v="2742" actId="1076"/>
          <ac:picMkLst>
            <pc:docMk/>
            <pc:sldMk cId="1644274835" sldId="257"/>
            <ac:picMk id="33" creationId="{ACC1FF56-E370-4C06-A297-28EEB5880EC7}"/>
          </ac:picMkLst>
        </pc:picChg>
        <pc:picChg chg="add mod">
          <ac:chgData name="Hiếu Cò" userId="be1c22ed651e91a1" providerId="LiveId" clId="{DC343E56-AD6B-4943-B259-B1C58167F17C}" dt="2021-02-25T13:36:15.916" v="6113" actId="1076"/>
          <ac:picMkLst>
            <pc:docMk/>
            <pc:sldMk cId="1644274835" sldId="257"/>
            <ac:picMk id="34" creationId="{624C2730-8F2C-4402-8110-E94A6650B0D6}"/>
          </ac:picMkLst>
        </pc:picChg>
        <pc:picChg chg="add mod">
          <ac:chgData name="Hiếu Cò" userId="be1c22ed651e91a1" providerId="LiveId" clId="{DC343E56-AD6B-4943-B259-B1C58167F17C}" dt="2021-02-25T13:36:15.916" v="6113" actId="1076"/>
          <ac:picMkLst>
            <pc:docMk/>
            <pc:sldMk cId="1644274835" sldId="257"/>
            <ac:picMk id="35" creationId="{11415D48-E4C4-44CE-A946-07459283AB4E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37" creationId="{F2CDE433-FE76-4195-A769-9467DA2FDAA3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38" creationId="{ED82A883-4DA4-499C-B8DC-B0B90485738B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39" creationId="{D8FE78EB-B7CC-43AF-A757-58333CBE64DF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40" creationId="{B02E0751-04F0-454F-A15C-C56E06014D89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41" creationId="{BACA4055-D111-4827-B359-24C4A3AD30ED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42" creationId="{B8DDCB43-8453-4006-BF1C-D084548F873B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43" creationId="{8069A6C9-50E9-4C85-AA5F-7E656887D06B}"/>
          </ac:picMkLst>
        </pc:picChg>
        <pc:picChg chg="add del mod">
          <ac:chgData name="Hiếu Cò" userId="be1c22ed651e91a1" providerId="LiveId" clId="{DC343E56-AD6B-4943-B259-B1C58167F17C}" dt="2021-02-25T03:46:28.130" v="2712"/>
          <ac:picMkLst>
            <pc:docMk/>
            <pc:sldMk cId="1644274835" sldId="257"/>
            <ac:picMk id="44" creationId="{3807923B-94DC-4AF1-8307-E5C9561D3F2D}"/>
          </ac:picMkLst>
        </pc:picChg>
        <pc:picChg chg="add del mod">
          <ac:chgData name="Hiếu Cò" userId="be1c22ed651e91a1" providerId="LiveId" clId="{DC343E56-AD6B-4943-B259-B1C58167F17C}" dt="2021-02-25T03:47:19.540" v="2730" actId="478"/>
          <ac:picMkLst>
            <pc:docMk/>
            <pc:sldMk cId="1644274835" sldId="257"/>
            <ac:picMk id="46" creationId="{6EEA97B0-3559-4B1A-9768-BDA23D1D9781}"/>
          </ac:picMkLst>
        </pc:picChg>
        <pc:picChg chg="add mod">
          <ac:chgData name="Hiếu Cò" userId="be1c22ed651e91a1" providerId="LiveId" clId="{DC343E56-AD6B-4943-B259-B1C58167F17C}" dt="2021-02-25T13:42:37.226" v="6252" actId="1035"/>
          <ac:picMkLst>
            <pc:docMk/>
            <pc:sldMk cId="1644274835" sldId="257"/>
            <ac:picMk id="47" creationId="{21AC6D23-0C46-41F9-AFC7-8A1187704E2E}"/>
          </ac:picMkLst>
        </pc:picChg>
        <pc:picChg chg="add mod">
          <ac:chgData name="Hiếu Cò" userId="be1c22ed651e91a1" providerId="LiveId" clId="{DC343E56-AD6B-4943-B259-B1C58167F17C}" dt="2021-02-25T13:42:43.743" v="6255" actId="1076"/>
          <ac:picMkLst>
            <pc:docMk/>
            <pc:sldMk cId="1644274835" sldId="257"/>
            <ac:picMk id="48" creationId="{B40AD2E1-D879-4AB3-B7E1-30F6FDCB67D4}"/>
          </ac:picMkLst>
        </pc:picChg>
        <pc:picChg chg="add del mod">
          <ac:chgData name="Hiếu Cò" userId="be1c22ed651e91a1" providerId="LiveId" clId="{DC343E56-AD6B-4943-B259-B1C58167F17C}" dt="2021-02-25T02:45:44.027" v="181" actId="21"/>
          <ac:picMkLst>
            <pc:docMk/>
            <pc:sldMk cId="1644274835" sldId="257"/>
            <ac:picMk id="1026" creationId="{B610E913-E861-4420-9782-4D254F54B9DE}"/>
          </ac:picMkLst>
        </pc:picChg>
        <pc:picChg chg="add del mod">
          <ac:chgData name="Hiếu Cò" userId="be1c22ed651e91a1" providerId="LiveId" clId="{DC343E56-AD6B-4943-B259-B1C58167F17C}" dt="2021-02-25T02:34:58.632" v="24" actId="478"/>
          <ac:picMkLst>
            <pc:docMk/>
            <pc:sldMk cId="1644274835" sldId="257"/>
            <ac:picMk id="1028" creationId="{05F08FA3-B4CE-4C54-871D-5B41F9F61D30}"/>
          </ac:picMkLst>
        </pc:picChg>
        <pc:picChg chg="add del mod">
          <ac:chgData name="Hiếu Cò" userId="be1c22ed651e91a1" providerId="LiveId" clId="{DC343E56-AD6B-4943-B259-B1C58167F17C}" dt="2021-02-25T02:43:21.685" v="153" actId="478"/>
          <ac:picMkLst>
            <pc:docMk/>
            <pc:sldMk cId="1644274835" sldId="257"/>
            <ac:picMk id="1030" creationId="{190AA516-C90E-47D9-BAE7-F8EBB8F9C771}"/>
          </ac:picMkLst>
        </pc:picChg>
        <pc:picChg chg="add del mod">
          <ac:chgData name="Hiếu Cò" userId="be1c22ed651e91a1" providerId="LiveId" clId="{DC343E56-AD6B-4943-B259-B1C58167F17C}" dt="2021-02-25T02:43:23.166" v="154" actId="478"/>
          <ac:picMkLst>
            <pc:docMk/>
            <pc:sldMk cId="1644274835" sldId="257"/>
            <ac:picMk id="1032" creationId="{EC5DF9F2-8E9A-41FB-AAB5-42462256EBD4}"/>
          </ac:picMkLst>
        </pc:picChg>
        <pc:picChg chg="add del mod">
          <ac:chgData name="Hiếu Cò" userId="be1c22ed651e91a1" providerId="LiveId" clId="{DC343E56-AD6B-4943-B259-B1C58167F17C}" dt="2021-02-25T02:41:01.005" v="148" actId="478"/>
          <ac:picMkLst>
            <pc:docMk/>
            <pc:sldMk cId="1644274835" sldId="257"/>
            <ac:picMk id="1034" creationId="{6791D425-E18A-4C62-8A86-BB37A0A9317C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1036" creationId="{36F06138-77C4-4F89-BC8F-17EE47BFE39A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1038" creationId="{6B54FBC5-DEB4-4BA9-920C-149E4FB4075E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1040" creationId="{448909E3-F1C6-4DBE-8268-13B72D9FABA1}"/>
          </ac:picMkLst>
        </pc:picChg>
        <pc:picChg chg="add del mod">
          <ac:chgData name="Hiếu Cò" userId="be1c22ed651e91a1" providerId="LiveId" clId="{DC343E56-AD6B-4943-B259-B1C58167F17C}" dt="2021-02-25T03:46:20.080" v="2708" actId="21"/>
          <ac:picMkLst>
            <pc:docMk/>
            <pc:sldMk cId="1644274835" sldId="257"/>
            <ac:picMk id="1042" creationId="{7071F7BD-D5C4-448F-8B27-AEC45838C3F1}"/>
          </ac:picMkLst>
        </pc:picChg>
        <pc:picChg chg="add del">
          <ac:chgData name="Hiếu Cò" userId="be1c22ed651e91a1" providerId="LiveId" clId="{DC343E56-AD6B-4943-B259-B1C58167F17C}" dt="2021-02-25T02:53:03.064" v="251" actId="478"/>
          <ac:picMkLst>
            <pc:docMk/>
            <pc:sldMk cId="1644274835" sldId="257"/>
            <ac:picMk id="1044" creationId="{337A127F-E0FD-45CE-956F-1DCED69CA9B7}"/>
          </ac:picMkLst>
        </pc:picChg>
        <pc:picChg chg="add del">
          <ac:chgData name="Hiếu Cò" userId="be1c22ed651e91a1" providerId="LiveId" clId="{DC343E56-AD6B-4943-B259-B1C58167F17C}" dt="2021-02-25T02:56:38.649" v="261" actId="478"/>
          <ac:picMkLst>
            <pc:docMk/>
            <pc:sldMk cId="1644274835" sldId="257"/>
            <ac:picMk id="1046" creationId="{8E23F134-66EF-49C6-822C-9DF125033441}"/>
          </ac:picMkLst>
        </pc:picChg>
        <pc:picChg chg="add del mod">
          <ac:chgData name="Hiếu Cò" userId="be1c22ed651e91a1" providerId="LiveId" clId="{DC343E56-AD6B-4943-B259-B1C58167F17C}" dt="2021-02-25T03:38:12.332" v="1829" actId="478"/>
          <ac:picMkLst>
            <pc:docMk/>
            <pc:sldMk cId="1644274835" sldId="257"/>
            <ac:picMk id="1048" creationId="{B6772A49-78A2-4213-BE0B-263AA1CF775B}"/>
          </ac:picMkLst>
        </pc:picChg>
        <pc:picChg chg="add mod">
          <ac:chgData name="Hiếu Cò" userId="be1c22ed651e91a1" providerId="LiveId" clId="{DC343E56-AD6B-4943-B259-B1C58167F17C}" dt="2021-02-25T13:42:57.303" v="6261" actId="1076"/>
          <ac:picMkLst>
            <pc:docMk/>
            <pc:sldMk cId="1644274835" sldId="257"/>
            <ac:picMk id="1050" creationId="{D889F6CE-5652-47BE-AF10-607F0DC6B6C9}"/>
          </ac:picMkLst>
        </pc:picChg>
        <pc:picChg chg="add mod">
          <ac:chgData name="Hiếu Cò" userId="be1c22ed651e91a1" providerId="LiveId" clId="{DC343E56-AD6B-4943-B259-B1C58167F17C}" dt="2021-02-25T04:52:44.134" v="3687" actId="14100"/>
          <ac:picMkLst>
            <pc:docMk/>
            <pc:sldMk cId="1644274835" sldId="257"/>
            <ac:picMk id="1052" creationId="{BD5C26F9-120C-4E4A-85F3-091602BF7E2C}"/>
          </ac:picMkLst>
        </pc:picChg>
        <pc:picChg chg="add mod">
          <ac:chgData name="Hiếu Cò" userId="be1c22ed651e91a1" providerId="LiveId" clId="{DC343E56-AD6B-4943-B259-B1C58167F17C}" dt="2021-02-25T04:58:37.634" v="3819" actId="1076"/>
          <ac:picMkLst>
            <pc:docMk/>
            <pc:sldMk cId="1644274835" sldId="257"/>
            <ac:picMk id="1054" creationId="{3291307F-DC37-440A-9CDC-9BD167CA2E48}"/>
          </ac:picMkLst>
        </pc:picChg>
        <pc:picChg chg="add mod">
          <ac:chgData name="Hiếu Cò" userId="be1c22ed651e91a1" providerId="LiveId" clId="{DC343E56-AD6B-4943-B259-B1C58167F17C}" dt="2021-02-25T04:58:46.760" v="3823" actId="1076"/>
          <ac:picMkLst>
            <pc:docMk/>
            <pc:sldMk cId="1644274835" sldId="257"/>
            <ac:picMk id="1056" creationId="{3A495489-4F33-479A-A7AF-E4AA93BAD24A}"/>
          </ac:picMkLst>
        </pc:picChg>
        <pc:picChg chg="add mod">
          <ac:chgData name="Hiếu Cò" userId="be1c22ed651e91a1" providerId="LiveId" clId="{DC343E56-AD6B-4943-B259-B1C58167F17C}" dt="2021-02-25T04:59:32.386" v="3828" actId="1076"/>
          <ac:picMkLst>
            <pc:docMk/>
            <pc:sldMk cId="1644274835" sldId="257"/>
            <ac:picMk id="1058" creationId="{ABF2ED62-2464-40D2-95CC-08B8846E0936}"/>
          </ac:picMkLst>
        </pc:picChg>
        <pc:cxnChg chg="add del">
          <ac:chgData name="Hiếu Cò" userId="be1c22ed651e91a1" providerId="LiveId" clId="{DC343E56-AD6B-4943-B259-B1C58167F17C}" dt="2021-02-25T13:36:37.259" v="6115" actId="478"/>
          <ac:cxnSpMkLst>
            <pc:docMk/>
            <pc:sldMk cId="1644274835" sldId="257"/>
            <ac:cxnSpMk id="3" creationId="{CD851C5D-A3EF-4FCC-B70F-0BD4E4CE0768}"/>
          </ac:cxnSpMkLst>
        </pc:cxnChg>
      </pc:sldChg>
      <pc:sldChg chg="addSp delSp modSp new mod setBg">
        <pc:chgData name="Hiếu Cò" userId="be1c22ed651e91a1" providerId="LiveId" clId="{DC343E56-AD6B-4943-B259-B1C58167F17C}" dt="2021-02-27T04:45:01.025" v="6312" actId="478"/>
        <pc:sldMkLst>
          <pc:docMk/>
          <pc:sldMk cId="1485948423" sldId="258"/>
        </pc:sldMkLst>
        <pc:spChg chg="del">
          <ac:chgData name="Hiếu Cò" userId="be1c22ed651e91a1" providerId="LiveId" clId="{DC343E56-AD6B-4943-B259-B1C58167F17C}" dt="2021-02-25T02:53:54.340" v="252" actId="478"/>
          <ac:spMkLst>
            <pc:docMk/>
            <pc:sldMk cId="1485948423" sldId="258"/>
            <ac:spMk id="2" creationId="{63213812-8A7A-4269-AB55-623E457DB159}"/>
          </ac:spMkLst>
        </pc:spChg>
        <pc:spChg chg="del">
          <ac:chgData name="Hiếu Cò" userId="be1c22ed651e91a1" providerId="LiveId" clId="{DC343E56-AD6B-4943-B259-B1C58167F17C}" dt="2021-02-25T02:53:56.535" v="253" actId="478"/>
          <ac:spMkLst>
            <pc:docMk/>
            <pc:sldMk cId="1485948423" sldId="258"/>
            <ac:spMk id="3" creationId="{D4A84763-A0CB-4B10-BC21-A77E29F436C6}"/>
          </ac:spMkLst>
        </pc:spChg>
        <pc:spChg chg="add del mod">
          <ac:chgData name="Hiếu Cò" userId="be1c22ed651e91a1" providerId="LiveId" clId="{DC343E56-AD6B-4943-B259-B1C58167F17C}" dt="2021-02-27T04:45:01.025" v="6312" actId="478"/>
          <ac:spMkLst>
            <pc:docMk/>
            <pc:sldMk cId="1485948423" sldId="258"/>
            <ac:spMk id="4" creationId="{860068BF-444C-4AED-A3CC-64C5554702BD}"/>
          </ac:spMkLst>
        </pc:spChg>
        <pc:spChg chg="add mod">
          <ac:chgData name="Hiếu Cò" userId="be1c22ed651e91a1" providerId="LiveId" clId="{DC343E56-AD6B-4943-B259-B1C58167F17C}" dt="2021-02-25T05:04:26.221" v="4218" actId="5793"/>
          <ac:spMkLst>
            <pc:docMk/>
            <pc:sldMk cId="1485948423" sldId="258"/>
            <ac:spMk id="9" creationId="{505FCABB-C63D-4CB9-9D78-9FB977796E6B}"/>
          </ac:spMkLst>
        </pc:spChg>
        <pc:picChg chg="add del mod">
          <ac:chgData name="Hiếu Cò" userId="be1c22ed651e91a1" providerId="LiveId" clId="{DC343E56-AD6B-4943-B259-B1C58167F17C}" dt="2021-02-25T03:51:48.491" v="2972" actId="21"/>
          <ac:picMkLst>
            <pc:docMk/>
            <pc:sldMk cId="1485948423" sldId="258"/>
            <ac:picMk id="5" creationId="{C9C6376D-38FC-497F-A391-B389323062C6}"/>
          </ac:picMkLst>
        </pc:picChg>
        <pc:picChg chg="add mod">
          <ac:chgData name="Hiếu Cò" userId="be1c22ed651e91a1" providerId="LiveId" clId="{DC343E56-AD6B-4943-B259-B1C58167F17C}" dt="2021-02-25T05:23:00.908" v="5215" actId="1076"/>
          <ac:picMkLst>
            <pc:docMk/>
            <pc:sldMk cId="1485948423" sldId="258"/>
            <ac:picMk id="6" creationId="{74C92EAF-6BE7-457E-9D50-5930C618FB52}"/>
          </ac:picMkLst>
        </pc:picChg>
        <pc:picChg chg="add mod">
          <ac:chgData name="Hiếu Cò" userId="be1c22ed651e91a1" providerId="LiveId" clId="{DC343E56-AD6B-4943-B259-B1C58167F17C}" dt="2021-02-25T05:23:02.610" v="5216" actId="1076"/>
          <ac:picMkLst>
            <pc:docMk/>
            <pc:sldMk cId="1485948423" sldId="258"/>
            <ac:picMk id="7" creationId="{70A2E739-3263-4D53-87D7-96CBD3FD6D99}"/>
          </ac:picMkLst>
        </pc:picChg>
        <pc:picChg chg="add del mod">
          <ac:chgData name="Hiếu Cò" userId="be1c22ed651e91a1" providerId="LiveId" clId="{DC343E56-AD6B-4943-B259-B1C58167F17C}" dt="2021-02-25T03:51:51.906" v="2975" actId="478"/>
          <ac:picMkLst>
            <pc:docMk/>
            <pc:sldMk cId="1485948423" sldId="258"/>
            <ac:picMk id="8" creationId="{F18E9340-97BC-4E0B-8168-5EB7F4B7C933}"/>
          </ac:picMkLst>
        </pc:picChg>
        <pc:picChg chg="add mod">
          <ac:chgData name="Hiếu Cò" userId="be1c22ed651e91a1" providerId="LiveId" clId="{DC343E56-AD6B-4943-B259-B1C58167F17C}" dt="2021-02-25T04:55:17.838" v="3798" actId="14100"/>
          <ac:picMkLst>
            <pc:docMk/>
            <pc:sldMk cId="1485948423" sldId="258"/>
            <ac:picMk id="13" creationId="{CEC959C5-8772-4DC0-AD87-9266752B7F8F}"/>
          </ac:picMkLst>
        </pc:picChg>
        <pc:picChg chg="add mod">
          <ac:chgData name="Hiếu Cò" userId="be1c22ed651e91a1" providerId="LiveId" clId="{DC343E56-AD6B-4943-B259-B1C58167F17C}" dt="2021-02-25T04:55:41.451" v="3811" actId="1038"/>
          <ac:picMkLst>
            <pc:docMk/>
            <pc:sldMk cId="1485948423" sldId="258"/>
            <ac:picMk id="14" creationId="{65F283DE-2598-496C-9C2C-FBEC12743D17}"/>
          </ac:picMkLst>
        </pc:picChg>
        <pc:picChg chg="add mod">
          <ac:chgData name="Hiếu Cò" userId="be1c22ed651e91a1" providerId="LiveId" clId="{DC343E56-AD6B-4943-B259-B1C58167F17C}" dt="2021-02-25T05:22:51.946" v="5213" actId="14100"/>
          <ac:picMkLst>
            <pc:docMk/>
            <pc:sldMk cId="1485948423" sldId="258"/>
            <ac:picMk id="4098" creationId="{31D46351-D0AD-4D7D-8934-43886A68821E}"/>
          </ac:picMkLst>
        </pc:picChg>
        <pc:picChg chg="add mod">
          <ac:chgData name="Hiếu Cò" userId="be1c22ed651e91a1" providerId="LiveId" clId="{DC343E56-AD6B-4943-B259-B1C58167F17C}" dt="2021-02-25T05:22:55.272" v="5214" actId="14100"/>
          <ac:picMkLst>
            <pc:docMk/>
            <pc:sldMk cId="1485948423" sldId="258"/>
            <ac:picMk id="4100" creationId="{E654CF09-382E-46CE-87B8-1AE9E2C7A761}"/>
          </ac:picMkLst>
        </pc:picChg>
        <pc:picChg chg="add mod">
          <ac:chgData name="Hiếu Cò" userId="be1c22ed651e91a1" providerId="LiveId" clId="{DC343E56-AD6B-4943-B259-B1C58167F17C}" dt="2021-02-25T05:22:46.340" v="5212" actId="1076"/>
          <ac:picMkLst>
            <pc:docMk/>
            <pc:sldMk cId="1485948423" sldId="258"/>
            <ac:picMk id="4102" creationId="{E912E4E0-4CF3-4297-9017-1F07BBCE8E21}"/>
          </ac:picMkLst>
        </pc:picChg>
        <pc:picChg chg="add mod">
          <ac:chgData name="Hiếu Cò" userId="be1c22ed651e91a1" providerId="LiveId" clId="{DC343E56-AD6B-4943-B259-B1C58167F17C}" dt="2021-02-25T04:54:58.210" v="3794" actId="1076"/>
          <ac:picMkLst>
            <pc:docMk/>
            <pc:sldMk cId="1485948423" sldId="258"/>
            <ac:picMk id="4104" creationId="{DDFB9280-30B8-4923-A7F3-5B4EDA775416}"/>
          </ac:picMkLst>
        </pc:picChg>
      </pc:sldChg>
      <pc:sldChg chg="addSp delSp modSp new mod">
        <pc:chgData name="Hiếu Cò" userId="be1c22ed651e91a1" providerId="LiveId" clId="{DC343E56-AD6B-4943-B259-B1C58167F17C}" dt="2021-02-27T04:44:56.195" v="6310" actId="478"/>
        <pc:sldMkLst>
          <pc:docMk/>
          <pc:sldMk cId="656146124" sldId="259"/>
        </pc:sldMkLst>
        <pc:spChg chg="del">
          <ac:chgData name="Hiếu Cò" userId="be1c22ed651e91a1" providerId="LiveId" clId="{DC343E56-AD6B-4943-B259-B1C58167F17C}" dt="2021-02-25T05:01:36.618" v="3830" actId="478"/>
          <ac:spMkLst>
            <pc:docMk/>
            <pc:sldMk cId="656146124" sldId="259"/>
            <ac:spMk id="2" creationId="{7BDD7013-B95D-456F-B58D-E66832941402}"/>
          </ac:spMkLst>
        </pc:spChg>
        <pc:spChg chg="del">
          <ac:chgData name="Hiếu Cò" userId="be1c22ed651e91a1" providerId="LiveId" clId="{DC343E56-AD6B-4943-B259-B1C58167F17C}" dt="2021-02-25T05:01:31.890" v="3829" actId="478"/>
          <ac:spMkLst>
            <pc:docMk/>
            <pc:sldMk cId="656146124" sldId="259"/>
            <ac:spMk id="3" creationId="{5E54F62F-377B-4E30-909F-8F6B79A2B398}"/>
          </ac:spMkLst>
        </pc:spChg>
        <pc:spChg chg="add del mod">
          <ac:chgData name="Hiếu Cò" userId="be1c22ed651e91a1" providerId="LiveId" clId="{DC343E56-AD6B-4943-B259-B1C58167F17C}" dt="2021-02-25T05:24:17.144" v="5226" actId="21"/>
          <ac:spMkLst>
            <pc:docMk/>
            <pc:sldMk cId="656146124" sldId="259"/>
            <ac:spMk id="12" creationId="{E5EE8D15-103D-4CBE-8A46-3379F36A332A}"/>
          </ac:spMkLst>
        </pc:spChg>
        <pc:spChg chg="add del mod">
          <ac:chgData name="Hiếu Cò" userId="be1c22ed651e91a1" providerId="LiveId" clId="{DC343E56-AD6B-4943-B259-B1C58167F17C}" dt="2021-02-27T04:44:56.195" v="6310" actId="478"/>
          <ac:spMkLst>
            <pc:docMk/>
            <pc:sldMk cId="656146124" sldId="259"/>
            <ac:spMk id="19" creationId="{69CFC118-2D69-4373-ABE0-0384D9349F28}"/>
          </ac:spMkLst>
        </pc:spChg>
        <pc:grpChg chg="add mod">
          <ac:chgData name="Hiếu Cò" userId="be1c22ed651e91a1" providerId="LiveId" clId="{DC343E56-AD6B-4943-B259-B1C58167F17C}" dt="2021-02-25T05:18:03.922" v="4884" actId="164"/>
          <ac:grpSpMkLst>
            <pc:docMk/>
            <pc:sldMk cId="656146124" sldId="259"/>
            <ac:grpSpMk id="14" creationId="{576495D4-47BF-4686-8201-35F017AFDF45}"/>
          </ac:grpSpMkLst>
        </pc:grpChg>
        <pc:picChg chg="add mod">
          <ac:chgData name="Hiếu Cò" userId="be1c22ed651e91a1" providerId="LiveId" clId="{DC343E56-AD6B-4943-B259-B1C58167F17C}" dt="2021-02-25T05:13:47.002" v="4876" actId="1076"/>
          <ac:picMkLst>
            <pc:docMk/>
            <pc:sldMk cId="656146124" sldId="259"/>
            <ac:picMk id="4" creationId="{01E766FD-7A29-4A59-9FB4-02FA3E2B1E8C}"/>
          </ac:picMkLst>
        </pc:picChg>
        <pc:picChg chg="add mod">
          <ac:chgData name="Hiếu Cò" userId="be1c22ed651e91a1" providerId="LiveId" clId="{DC343E56-AD6B-4943-B259-B1C58167F17C}" dt="2021-02-25T05:13:39.950" v="4874" actId="1076"/>
          <ac:picMkLst>
            <pc:docMk/>
            <pc:sldMk cId="656146124" sldId="259"/>
            <ac:picMk id="5" creationId="{BE299427-CDE0-49DC-89B3-3FA33BA42688}"/>
          </ac:picMkLst>
        </pc:picChg>
        <pc:picChg chg="add mod">
          <ac:chgData name="Hiếu Cò" userId="be1c22ed651e91a1" providerId="LiveId" clId="{DC343E56-AD6B-4943-B259-B1C58167F17C}" dt="2021-02-25T05:18:03.922" v="4884" actId="164"/>
          <ac:picMkLst>
            <pc:docMk/>
            <pc:sldMk cId="656146124" sldId="259"/>
            <ac:picMk id="6" creationId="{066F6D1D-1C00-4EF9-B70A-13B24DC3F7B3}"/>
          </ac:picMkLst>
        </pc:picChg>
        <pc:picChg chg="add mod">
          <ac:chgData name="Hiếu Cò" userId="be1c22ed651e91a1" providerId="LiveId" clId="{DC343E56-AD6B-4943-B259-B1C58167F17C}" dt="2021-02-25T05:18:03.922" v="4884" actId="164"/>
          <ac:picMkLst>
            <pc:docMk/>
            <pc:sldMk cId="656146124" sldId="259"/>
            <ac:picMk id="7" creationId="{87311D9F-C8B8-44BB-AD81-CC29DC2504E0}"/>
          </ac:picMkLst>
        </pc:picChg>
        <pc:picChg chg="add mod">
          <ac:chgData name="Hiếu Cò" userId="be1c22ed651e91a1" providerId="LiveId" clId="{DC343E56-AD6B-4943-B259-B1C58167F17C}" dt="2021-02-25T05:18:03.922" v="4884" actId="164"/>
          <ac:picMkLst>
            <pc:docMk/>
            <pc:sldMk cId="656146124" sldId="259"/>
            <ac:picMk id="8" creationId="{99D61396-F1D1-44A5-8687-5F96423BDADF}"/>
          </ac:picMkLst>
        </pc:picChg>
        <pc:picChg chg="add mod">
          <ac:chgData name="Hiếu Cò" userId="be1c22ed651e91a1" providerId="LiveId" clId="{DC343E56-AD6B-4943-B259-B1C58167F17C}" dt="2021-02-25T05:18:03.922" v="4884" actId="164"/>
          <ac:picMkLst>
            <pc:docMk/>
            <pc:sldMk cId="656146124" sldId="259"/>
            <ac:picMk id="9" creationId="{D6F4686B-B849-4751-A742-58241A41047F}"/>
          </ac:picMkLst>
        </pc:picChg>
        <pc:picChg chg="add mod">
          <ac:chgData name="Hiếu Cò" userId="be1c22ed651e91a1" providerId="LiveId" clId="{DC343E56-AD6B-4943-B259-B1C58167F17C}" dt="2021-02-25T05:18:03.922" v="4884" actId="164"/>
          <ac:picMkLst>
            <pc:docMk/>
            <pc:sldMk cId="656146124" sldId="259"/>
            <ac:picMk id="10" creationId="{1B69E809-0785-4D65-8B9A-CC23720CD951}"/>
          </ac:picMkLst>
        </pc:picChg>
        <pc:picChg chg="add mod">
          <ac:chgData name="Hiếu Cò" userId="be1c22ed651e91a1" providerId="LiveId" clId="{DC343E56-AD6B-4943-B259-B1C58167F17C}" dt="2021-02-25T05:18:03.922" v="4884" actId="164"/>
          <ac:picMkLst>
            <pc:docMk/>
            <pc:sldMk cId="656146124" sldId="259"/>
            <ac:picMk id="11" creationId="{A734C2D4-8977-41B4-A39A-AB1A6F02D562}"/>
          </ac:picMkLst>
        </pc:picChg>
        <pc:picChg chg="add mod">
          <ac:chgData name="Hiếu Cò" userId="be1c22ed651e91a1" providerId="LiveId" clId="{DC343E56-AD6B-4943-B259-B1C58167F17C}" dt="2021-02-25T05:20:04.025" v="4905" actId="1076"/>
          <ac:picMkLst>
            <pc:docMk/>
            <pc:sldMk cId="656146124" sldId="259"/>
            <ac:picMk id="13" creationId="{A695105C-CB63-4DA9-8A52-E473378FF986}"/>
          </ac:picMkLst>
        </pc:picChg>
        <pc:picChg chg="add del mod">
          <ac:chgData name="Hiếu Cò" userId="be1c22ed651e91a1" providerId="LiveId" clId="{DC343E56-AD6B-4943-B259-B1C58167F17C}" dt="2021-02-25T05:11:18.714" v="4838" actId="478"/>
          <ac:picMkLst>
            <pc:docMk/>
            <pc:sldMk cId="656146124" sldId="259"/>
            <ac:picMk id="5122" creationId="{02CC5B1B-B1AC-4F9C-8E38-4152B523F743}"/>
          </ac:picMkLst>
        </pc:picChg>
        <pc:picChg chg="add mod">
          <ac:chgData name="Hiếu Cò" userId="be1c22ed651e91a1" providerId="LiveId" clId="{DC343E56-AD6B-4943-B259-B1C58167F17C}" dt="2021-02-25T05:20:13.260" v="4908" actId="1076"/>
          <ac:picMkLst>
            <pc:docMk/>
            <pc:sldMk cId="656146124" sldId="259"/>
            <ac:picMk id="5124" creationId="{A37AA5DF-7C7B-43B9-ABD9-6EB1CE8BD36B}"/>
          </ac:picMkLst>
        </pc:picChg>
        <pc:picChg chg="add mod">
          <ac:chgData name="Hiếu Cò" userId="be1c22ed651e91a1" providerId="LiveId" clId="{DC343E56-AD6B-4943-B259-B1C58167F17C}" dt="2021-02-25T05:19:47.957" v="4904" actId="732"/>
          <ac:picMkLst>
            <pc:docMk/>
            <pc:sldMk cId="656146124" sldId="259"/>
            <ac:picMk id="5126" creationId="{D104DA45-8465-450C-8A4F-16C4F9DD3F36}"/>
          </ac:picMkLst>
        </pc:picChg>
        <pc:picChg chg="add mod">
          <ac:chgData name="Hiếu Cò" userId="be1c22ed651e91a1" providerId="LiveId" clId="{DC343E56-AD6B-4943-B259-B1C58167F17C}" dt="2021-02-25T05:19:27.368" v="4900"/>
          <ac:picMkLst>
            <pc:docMk/>
            <pc:sldMk cId="656146124" sldId="259"/>
            <ac:picMk id="5128" creationId="{D1E8AF40-2D7C-422B-8F51-083E1352E320}"/>
          </ac:picMkLst>
        </pc:picChg>
      </pc:sldChg>
      <pc:sldChg chg="addSp delSp modSp new mod setBg">
        <pc:chgData name="Hiếu Cò" userId="be1c22ed651e91a1" providerId="LiveId" clId="{DC343E56-AD6B-4943-B259-B1C58167F17C}" dt="2021-02-27T04:47:54.598" v="6320" actId="1076"/>
        <pc:sldMkLst>
          <pc:docMk/>
          <pc:sldMk cId="2192486271" sldId="260"/>
        </pc:sldMkLst>
        <pc:spChg chg="del">
          <ac:chgData name="Hiếu Cò" userId="be1c22ed651e91a1" providerId="LiveId" clId="{DC343E56-AD6B-4943-B259-B1C58167F17C}" dt="2021-02-25T02:59:42.531" v="275" actId="478"/>
          <ac:spMkLst>
            <pc:docMk/>
            <pc:sldMk cId="2192486271" sldId="260"/>
            <ac:spMk id="2" creationId="{2DB4FD4F-AC99-4BDD-8D51-1EB37F9854A7}"/>
          </ac:spMkLst>
        </pc:spChg>
        <pc:spChg chg="del">
          <ac:chgData name="Hiếu Cò" userId="be1c22ed651e91a1" providerId="LiveId" clId="{DC343E56-AD6B-4943-B259-B1C58167F17C}" dt="2021-02-25T02:59:45.027" v="276" actId="478"/>
          <ac:spMkLst>
            <pc:docMk/>
            <pc:sldMk cId="2192486271" sldId="260"/>
            <ac:spMk id="3" creationId="{A2CA8406-A48D-47D6-9BA3-7A86D30C1FE6}"/>
          </ac:spMkLst>
        </pc:spChg>
        <pc:spChg chg="mod">
          <ac:chgData name="Hiếu Cò" userId="be1c22ed651e91a1" providerId="LiveId" clId="{DC343E56-AD6B-4943-B259-B1C58167F17C}" dt="2021-02-27T04:47:54.598" v="6320" actId="1076"/>
          <ac:spMkLst>
            <pc:docMk/>
            <pc:sldMk cId="2192486271" sldId="260"/>
            <ac:spMk id="3" creationId="{D94F6BC6-F6F6-436E-A95B-58C69DB5AD60}"/>
          </ac:spMkLst>
        </pc:spChg>
        <pc:spChg chg="add del mod">
          <ac:chgData name="Hiếu Cò" userId="be1c22ed651e91a1" providerId="LiveId" clId="{DC343E56-AD6B-4943-B259-B1C58167F17C}" dt="2021-02-27T04:45:36.195" v="6316" actId="478"/>
          <ac:spMkLst>
            <pc:docMk/>
            <pc:sldMk cId="2192486271" sldId="260"/>
            <ac:spMk id="5" creationId="{B1A73CEE-8CF8-40F3-82BB-7D0D740FFD61}"/>
          </ac:spMkLst>
        </pc:spChg>
        <pc:spChg chg="add del mod">
          <ac:chgData name="Hiếu Cò" userId="be1c22ed651e91a1" providerId="LiveId" clId="{DC343E56-AD6B-4943-B259-B1C58167F17C}" dt="2021-02-27T04:45:07.451" v="6314" actId="478"/>
          <ac:spMkLst>
            <pc:docMk/>
            <pc:sldMk cId="2192486271" sldId="260"/>
            <ac:spMk id="7" creationId="{91BA54AB-80CE-48A5-9594-0984294AE0BD}"/>
          </ac:spMkLst>
        </pc:spChg>
        <pc:picChg chg="add del mod">
          <ac:chgData name="Hiếu Cò" userId="be1c22ed651e91a1" providerId="LiveId" clId="{DC343E56-AD6B-4943-B259-B1C58167F17C}" dt="2021-02-25T03:04:14.375" v="305" actId="21"/>
          <ac:picMkLst>
            <pc:docMk/>
            <pc:sldMk cId="2192486271" sldId="260"/>
            <ac:picMk id="4" creationId="{2D32F0DA-AFB5-4F36-96CF-3D7C75444735}"/>
          </ac:picMkLst>
        </pc:picChg>
        <pc:picChg chg="add mod">
          <ac:chgData name="Hiếu Cò" userId="be1c22ed651e91a1" providerId="LiveId" clId="{DC343E56-AD6B-4943-B259-B1C58167F17C}" dt="2021-02-25T03:37:48.305" v="1826" actId="1076"/>
          <ac:picMkLst>
            <pc:docMk/>
            <pc:sldMk cId="2192486271" sldId="260"/>
            <ac:picMk id="6" creationId="{D5938D64-CB86-4FCB-BCD3-AA55FB495FAD}"/>
          </ac:picMkLst>
        </pc:picChg>
        <pc:picChg chg="add mod">
          <ac:chgData name="Hiếu Cò" userId="be1c22ed651e91a1" providerId="LiveId" clId="{DC343E56-AD6B-4943-B259-B1C58167F17C}" dt="2021-02-25T03:37:48.305" v="1826" actId="1076"/>
          <ac:picMkLst>
            <pc:docMk/>
            <pc:sldMk cId="2192486271" sldId="260"/>
            <ac:picMk id="2050" creationId="{AEAC1583-8E2A-4759-9CF6-C60C4D79D951}"/>
          </ac:picMkLst>
        </pc:picChg>
        <pc:picChg chg="add mod">
          <ac:chgData name="Hiếu Cò" userId="be1c22ed651e91a1" providerId="LiveId" clId="{DC343E56-AD6B-4943-B259-B1C58167F17C}" dt="2021-02-25T04:50:33.155" v="3654" actId="1076"/>
          <ac:picMkLst>
            <pc:docMk/>
            <pc:sldMk cId="2192486271" sldId="260"/>
            <ac:picMk id="2052" creationId="{69212991-00B8-486A-BA2E-E874C280FEFD}"/>
          </ac:picMkLst>
        </pc:picChg>
        <pc:picChg chg="add mod">
          <ac:chgData name="Hiếu Cò" userId="be1c22ed651e91a1" providerId="LiveId" clId="{DC343E56-AD6B-4943-B259-B1C58167F17C}" dt="2021-02-25T04:50:42.140" v="3658" actId="14100"/>
          <ac:picMkLst>
            <pc:docMk/>
            <pc:sldMk cId="2192486271" sldId="260"/>
            <ac:picMk id="2054" creationId="{71132713-F0D5-45FC-82E7-6C4E6AB3B34B}"/>
          </ac:picMkLst>
        </pc:picChg>
      </pc:sldChg>
      <pc:sldChg chg="addSp delSp modSp add mod">
        <pc:chgData name="Hiếu Cò" userId="be1c22ed651e91a1" providerId="LiveId" clId="{DC343E56-AD6B-4943-B259-B1C58167F17C}" dt="2021-02-25T05:05:41.876" v="4398" actId="20577"/>
        <pc:sldMkLst>
          <pc:docMk/>
          <pc:sldMk cId="908533805" sldId="261"/>
        </pc:sldMkLst>
        <pc:spChg chg="add mod">
          <ac:chgData name="Hiếu Cò" userId="be1c22ed651e91a1" providerId="LiveId" clId="{DC343E56-AD6B-4943-B259-B1C58167F17C}" dt="2021-02-25T05:05:41.876" v="4398" actId="20577"/>
          <ac:spMkLst>
            <pc:docMk/>
            <pc:sldMk cId="908533805" sldId="261"/>
            <ac:spMk id="2" creationId="{24AE9031-1489-4E48-ABA1-C982DC5A703A}"/>
          </ac:spMkLst>
        </pc:spChg>
        <pc:spChg chg="del">
          <ac:chgData name="Hiếu Cò" userId="be1c22ed651e91a1" providerId="LiveId" clId="{DC343E56-AD6B-4943-B259-B1C58167F17C}" dt="2021-02-25T05:04:59.850" v="4221" actId="478"/>
          <ac:spMkLst>
            <pc:docMk/>
            <pc:sldMk cId="908533805" sldId="261"/>
            <ac:spMk id="4" creationId="{860068BF-444C-4AED-A3CC-64C5554702BD}"/>
          </ac:spMkLst>
        </pc:spChg>
        <pc:spChg chg="del">
          <ac:chgData name="Hiếu Cò" userId="be1c22ed651e91a1" providerId="LiveId" clId="{DC343E56-AD6B-4943-B259-B1C58167F17C}" dt="2021-02-25T05:04:58.447" v="4220" actId="478"/>
          <ac:spMkLst>
            <pc:docMk/>
            <pc:sldMk cId="908533805" sldId="261"/>
            <ac:spMk id="9" creationId="{505FCABB-C63D-4CB9-9D78-9FB977796E6B}"/>
          </ac:spMkLst>
        </pc:spChg>
      </pc:sldChg>
      <pc:sldChg chg="new del">
        <pc:chgData name="Hiếu Cò" userId="be1c22ed651e91a1" providerId="LiveId" clId="{DC343E56-AD6B-4943-B259-B1C58167F17C}" dt="2021-02-25T05:06:18.684" v="4405" actId="47"/>
        <pc:sldMkLst>
          <pc:docMk/>
          <pc:sldMk cId="1712228217" sldId="262"/>
        </pc:sldMkLst>
      </pc:sldChg>
      <pc:sldChg chg="addSp delSp modSp add mod">
        <pc:chgData name="Hiếu Cò" userId="be1c22ed651e91a1" providerId="LiveId" clId="{DC343E56-AD6B-4943-B259-B1C58167F17C}" dt="2021-02-27T04:44:52.917" v="6309" actId="478"/>
        <pc:sldMkLst>
          <pc:docMk/>
          <pc:sldMk cId="2187189494" sldId="262"/>
        </pc:sldMkLst>
        <pc:spChg chg="add del mod">
          <ac:chgData name="Hiếu Cò" userId="be1c22ed651e91a1" providerId="LiveId" clId="{DC343E56-AD6B-4943-B259-B1C58167F17C}" dt="2021-02-27T04:44:52.917" v="6309" actId="478"/>
          <ac:spMkLst>
            <pc:docMk/>
            <pc:sldMk cId="2187189494" sldId="262"/>
            <ac:spMk id="2" creationId="{D6DDF85B-C094-4F7E-BDF0-EBDE4013B3F7}"/>
          </ac:spMkLst>
        </pc:spChg>
        <pc:spChg chg="add del mod">
          <ac:chgData name="Hiếu Cò" userId="be1c22ed651e91a1" providerId="LiveId" clId="{DC343E56-AD6B-4943-B259-B1C58167F17C}" dt="2021-02-25T05:27:09.507" v="5870"/>
          <ac:spMkLst>
            <pc:docMk/>
            <pc:sldMk cId="2187189494" sldId="262"/>
            <ac:spMk id="3" creationId="{FC3830DB-23FD-4A6B-AC5F-5559023497D1}"/>
          </ac:spMkLst>
        </pc:spChg>
        <pc:spChg chg="del">
          <ac:chgData name="Hiếu Cò" userId="be1c22ed651e91a1" providerId="LiveId" clId="{DC343E56-AD6B-4943-B259-B1C58167F17C}" dt="2021-02-25T05:20:41.131" v="4910" actId="478"/>
          <ac:spMkLst>
            <pc:docMk/>
            <pc:sldMk cId="2187189494" sldId="262"/>
            <ac:spMk id="12" creationId="{E5EE8D15-103D-4CBE-8A46-3379F36A332A}"/>
          </ac:spMkLst>
        </pc:spChg>
        <pc:grpChg chg="mod">
          <ac:chgData name="Hiếu Cò" userId="be1c22ed651e91a1" providerId="LiveId" clId="{DC343E56-AD6B-4943-B259-B1C58167F17C}" dt="2021-02-25T05:23:56.985" v="5224" actId="21"/>
          <ac:grpSpMkLst>
            <pc:docMk/>
            <pc:sldMk cId="2187189494" sldId="262"/>
            <ac:grpSpMk id="14" creationId="{576495D4-47BF-4686-8201-35F017AFDF45}"/>
          </ac:grpSpMkLst>
        </pc:grpChg>
        <pc:picChg chg="del">
          <ac:chgData name="Hiếu Cò" userId="be1c22ed651e91a1" providerId="LiveId" clId="{DC343E56-AD6B-4943-B259-B1C58167F17C}" dt="2021-02-25T05:20:41.131" v="4910" actId="478"/>
          <ac:picMkLst>
            <pc:docMk/>
            <pc:sldMk cId="2187189494" sldId="262"/>
            <ac:picMk id="4" creationId="{01E766FD-7A29-4A59-9FB4-02FA3E2B1E8C}"/>
          </ac:picMkLst>
        </pc:picChg>
        <pc:picChg chg="del">
          <ac:chgData name="Hiếu Cò" userId="be1c22ed651e91a1" providerId="LiveId" clId="{DC343E56-AD6B-4943-B259-B1C58167F17C}" dt="2021-02-25T05:20:41.131" v="4910" actId="478"/>
          <ac:picMkLst>
            <pc:docMk/>
            <pc:sldMk cId="2187189494" sldId="262"/>
            <ac:picMk id="5" creationId="{BE299427-CDE0-49DC-89B3-3FA33BA42688}"/>
          </ac:picMkLst>
        </pc:picChg>
        <pc:picChg chg="mod">
          <ac:chgData name="Hiếu Cò" userId="be1c22ed651e91a1" providerId="LiveId" clId="{DC343E56-AD6B-4943-B259-B1C58167F17C}" dt="2021-02-25T05:23:56.985" v="5224" actId="21"/>
          <ac:picMkLst>
            <pc:docMk/>
            <pc:sldMk cId="2187189494" sldId="262"/>
            <ac:picMk id="6" creationId="{066F6D1D-1C00-4EF9-B70A-13B24DC3F7B3}"/>
          </ac:picMkLst>
        </pc:picChg>
        <pc:picChg chg="mod">
          <ac:chgData name="Hiếu Cò" userId="be1c22ed651e91a1" providerId="LiveId" clId="{DC343E56-AD6B-4943-B259-B1C58167F17C}" dt="2021-02-25T05:23:56.985" v="5224" actId="21"/>
          <ac:picMkLst>
            <pc:docMk/>
            <pc:sldMk cId="2187189494" sldId="262"/>
            <ac:picMk id="7" creationId="{87311D9F-C8B8-44BB-AD81-CC29DC2504E0}"/>
          </ac:picMkLst>
        </pc:picChg>
        <pc:picChg chg="del">
          <ac:chgData name="Hiếu Cò" userId="be1c22ed651e91a1" providerId="LiveId" clId="{DC343E56-AD6B-4943-B259-B1C58167F17C}" dt="2021-02-25T05:23:56.985" v="5224" actId="21"/>
          <ac:picMkLst>
            <pc:docMk/>
            <pc:sldMk cId="2187189494" sldId="262"/>
            <ac:picMk id="8" creationId="{99D61396-F1D1-44A5-8687-5F96423BDADF}"/>
          </ac:picMkLst>
        </pc:picChg>
        <pc:picChg chg="mod">
          <ac:chgData name="Hiếu Cò" userId="be1c22ed651e91a1" providerId="LiveId" clId="{DC343E56-AD6B-4943-B259-B1C58167F17C}" dt="2021-02-25T05:23:56.985" v="5224" actId="21"/>
          <ac:picMkLst>
            <pc:docMk/>
            <pc:sldMk cId="2187189494" sldId="262"/>
            <ac:picMk id="9" creationId="{D6F4686B-B849-4751-A742-58241A41047F}"/>
          </ac:picMkLst>
        </pc:picChg>
        <pc:picChg chg="mod">
          <ac:chgData name="Hiếu Cò" userId="be1c22ed651e91a1" providerId="LiveId" clId="{DC343E56-AD6B-4943-B259-B1C58167F17C}" dt="2021-02-25T05:23:56.985" v="5224" actId="21"/>
          <ac:picMkLst>
            <pc:docMk/>
            <pc:sldMk cId="2187189494" sldId="262"/>
            <ac:picMk id="10" creationId="{1B69E809-0785-4D65-8B9A-CC23720CD951}"/>
          </ac:picMkLst>
        </pc:picChg>
        <pc:picChg chg="mod">
          <ac:chgData name="Hiếu Cò" userId="be1c22ed651e91a1" providerId="LiveId" clId="{DC343E56-AD6B-4943-B259-B1C58167F17C}" dt="2021-02-25T05:23:56.985" v="5224" actId="21"/>
          <ac:picMkLst>
            <pc:docMk/>
            <pc:sldMk cId="2187189494" sldId="262"/>
            <ac:picMk id="11" creationId="{A734C2D4-8977-41B4-A39A-AB1A6F02D562}"/>
          </ac:picMkLst>
        </pc:picChg>
        <pc:picChg chg="del">
          <ac:chgData name="Hiếu Cò" userId="be1c22ed651e91a1" providerId="LiveId" clId="{DC343E56-AD6B-4943-B259-B1C58167F17C}" dt="2021-02-25T05:20:41.131" v="4910" actId="478"/>
          <ac:picMkLst>
            <pc:docMk/>
            <pc:sldMk cId="2187189494" sldId="262"/>
            <ac:picMk id="13" creationId="{A695105C-CB63-4DA9-8A52-E473378FF986}"/>
          </ac:picMkLst>
        </pc:picChg>
        <pc:picChg chg="add del mod">
          <ac:chgData name="Hiếu Cò" userId="be1c22ed651e91a1" providerId="LiveId" clId="{DC343E56-AD6B-4943-B259-B1C58167F17C}" dt="2021-02-25T05:22:09.032" v="5202" actId="21"/>
          <ac:picMkLst>
            <pc:docMk/>
            <pc:sldMk cId="2187189494" sldId="262"/>
            <ac:picMk id="16" creationId="{A352ADE0-2D42-4160-AA0F-AB86104AE484}"/>
          </ac:picMkLst>
        </pc:picChg>
        <pc:picChg chg="add mod">
          <ac:chgData name="Hiếu Cò" userId="be1c22ed651e91a1" providerId="LiveId" clId="{DC343E56-AD6B-4943-B259-B1C58167F17C}" dt="2021-02-25T05:26:45.384" v="5778" actId="1076"/>
          <ac:picMkLst>
            <pc:docMk/>
            <pc:sldMk cId="2187189494" sldId="262"/>
            <ac:picMk id="17" creationId="{2A1C97DD-D614-4EAB-AC66-E178FA883CE6}"/>
          </ac:picMkLst>
        </pc:picChg>
        <pc:picChg chg="add mod">
          <ac:chgData name="Hiếu Cò" userId="be1c22ed651e91a1" providerId="LiveId" clId="{DC343E56-AD6B-4943-B259-B1C58167F17C}" dt="2021-02-25T05:26:42.823" v="5776" actId="1076"/>
          <ac:picMkLst>
            <pc:docMk/>
            <pc:sldMk cId="2187189494" sldId="262"/>
            <ac:picMk id="18" creationId="{74B3996B-A397-4F6F-9D86-247738B91638}"/>
          </ac:picMkLst>
        </pc:picChg>
        <pc:picChg chg="add mod">
          <ac:chgData name="Hiếu Cò" userId="be1c22ed651e91a1" providerId="LiveId" clId="{DC343E56-AD6B-4943-B259-B1C58167F17C}" dt="2021-02-25T05:23:27.747" v="5217"/>
          <ac:picMkLst>
            <pc:docMk/>
            <pc:sldMk cId="2187189494" sldId="262"/>
            <ac:picMk id="19" creationId="{42D642B0-673D-4508-AE49-5FDB9516C092}"/>
          </ac:picMkLst>
        </pc:picChg>
        <pc:picChg chg="add mod">
          <ac:chgData name="Hiếu Cò" userId="be1c22ed651e91a1" providerId="LiveId" clId="{DC343E56-AD6B-4943-B259-B1C58167F17C}" dt="2021-02-25T05:23:39.292" v="5221" actId="1076"/>
          <ac:picMkLst>
            <pc:docMk/>
            <pc:sldMk cId="2187189494" sldId="262"/>
            <ac:picMk id="20" creationId="{2AC7731B-BD79-4AFF-86CC-0FB89EE872E3}"/>
          </ac:picMkLst>
        </pc:picChg>
        <pc:picChg chg="add mod">
          <ac:chgData name="Hiếu Cò" userId="be1c22ed651e91a1" providerId="LiveId" clId="{DC343E56-AD6B-4943-B259-B1C58167F17C}" dt="2021-02-25T05:23:44.744" v="5223" actId="1076"/>
          <ac:picMkLst>
            <pc:docMk/>
            <pc:sldMk cId="2187189494" sldId="262"/>
            <ac:picMk id="21" creationId="{B22596D4-7DD5-42C4-AB55-6A6C982533CD}"/>
          </ac:picMkLst>
        </pc:picChg>
        <pc:picChg chg="add mod">
          <ac:chgData name="Hiếu Cò" userId="be1c22ed651e91a1" providerId="LiveId" clId="{DC343E56-AD6B-4943-B259-B1C58167F17C}" dt="2021-02-25T05:23:58.115" v="5225"/>
          <ac:picMkLst>
            <pc:docMk/>
            <pc:sldMk cId="2187189494" sldId="262"/>
            <ac:picMk id="22" creationId="{90B816EB-8284-451B-9222-FCC226DB0ACC}"/>
          </ac:picMkLst>
        </pc:picChg>
        <pc:picChg chg="del">
          <ac:chgData name="Hiếu Cò" userId="be1c22ed651e91a1" providerId="LiveId" clId="{DC343E56-AD6B-4943-B259-B1C58167F17C}" dt="2021-02-25T05:20:41.131" v="4910" actId="478"/>
          <ac:picMkLst>
            <pc:docMk/>
            <pc:sldMk cId="2187189494" sldId="262"/>
            <ac:picMk id="5124" creationId="{A37AA5DF-7C7B-43B9-ABD9-6EB1CE8BD36B}"/>
          </ac:picMkLst>
        </pc:picChg>
        <pc:picChg chg="del">
          <ac:chgData name="Hiếu Cò" userId="be1c22ed651e91a1" providerId="LiveId" clId="{DC343E56-AD6B-4943-B259-B1C58167F17C}" dt="2021-02-25T05:20:47.838" v="4913" actId="478"/>
          <ac:picMkLst>
            <pc:docMk/>
            <pc:sldMk cId="2187189494" sldId="262"/>
            <ac:picMk id="5126" creationId="{D104DA45-8465-450C-8A4F-16C4F9DD3F36}"/>
          </ac:picMkLst>
        </pc:picChg>
        <pc:picChg chg="del">
          <ac:chgData name="Hiếu Cò" userId="be1c22ed651e91a1" providerId="LiveId" clId="{DC343E56-AD6B-4943-B259-B1C58167F17C}" dt="2021-02-25T05:20:41.131" v="4910" actId="478"/>
          <ac:picMkLst>
            <pc:docMk/>
            <pc:sldMk cId="2187189494" sldId="262"/>
            <ac:picMk id="5128" creationId="{D1E8AF40-2D7C-422B-8F51-083E1352E320}"/>
          </ac:picMkLst>
        </pc:picChg>
      </pc:sldChg>
      <pc:sldChg chg="add del ord">
        <pc:chgData name="Hiếu Cò" userId="be1c22ed651e91a1" providerId="LiveId" clId="{DC343E56-AD6B-4943-B259-B1C58167F17C}" dt="2021-02-25T05:06:11.614" v="4402" actId="47"/>
        <pc:sldMkLst>
          <pc:docMk/>
          <pc:sldMk cId="3434597866" sldId="262"/>
        </pc:sldMkLst>
      </pc:sldChg>
      <pc:sldChg chg="delSp new del mod">
        <pc:chgData name="Hiếu Cò" userId="be1c22ed651e91a1" providerId="LiveId" clId="{DC343E56-AD6B-4943-B259-B1C58167F17C}" dt="2021-02-25T05:29:08.666" v="5878" actId="47"/>
        <pc:sldMkLst>
          <pc:docMk/>
          <pc:sldMk cId="1035242181" sldId="263"/>
        </pc:sldMkLst>
        <pc:spChg chg="del">
          <ac:chgData name="Hiếu Cò" userId="be1c22ed651e91a1" providerId="LiveId" clId="{DC343E56-AD6B-4943-B259-B1C58167F17C}" dt="2021-02-25T05:27:12.898" v="5871" actId="478"/>
          <ac:spMkLst>
            <pc:docMk/>
            <pc:sldMk cId="1035242181" sldId="263"/>
            <ac:spMk id="2" creationId="{0229BBE2-2DC7-47C0-A2D0-E880467D716A}"/>
          </ac:spMkLst>
        </pc:spChg>
        <pc:spChg chg="del">
          <ac:chgData name="Hiếu Cò" userId="be1c22ed651e91a1" providerId="LiveId" clId="{DC343E56-AD6B-4943-B259-B1C58167F17C}" dt="2021-02-25T05:27:14.574" v="5872" actId="478"/>
          <ac:spMkLst>
            <pc:docMk/>
            <pc:sldMk cId="1035242181" sldId="263"/>
            <ac:spMk id="3" creationId="{AB02B5A8-FE67-4422-AE3A-C3AB8BA168EA}"/>
          </ac:spMkLst>
        </pc:spChg>
      </pc:sldChg>
      <pc:sldChg chg="delSp modSp add del mod">
        <pc:chgData name="Hiếu Cò" userId="be1c22ed651e91a1" providerId="LiveId" clId="{DC343E56-AD6B-4943-B259-B1C58167F17C}" dt="2021-02-25T05:06:44.551" v="4585" actId="47"/>
        <pc:sldMkLst>
          <pc:docMk/>
          <pc:sldMk cId="1284957777" sldId="263"/>
        </pc:sldMkLst>
        <pc:spChg chg="mod">
          <ac:chgData name="Hiếu Cò" userId="be1c22ed651e91a1" providerId="LiveId" clId="{DC343E56-AD6B-4943-B259-B1C58167F17C}" dt="2021-02-25T05:06:41.593" v="4584" actId="20577"/>
          <ac:spMkLst>
            <pc:docMk/>
            <pc:sldMk cId="1284957777" sldId="263"/>
            <ac:spMk id="49" creationId="{CD29DAA3-7349-437D-8BBF-7BA6165C4C5E}"/>
          </ac:spMkLst>
        </pc:spChg>
        <pc:spChg chg="del">
          <ac:chgData name="Hiếu Cò" userId="be1c22ed651e91a1" providerId="LiveId" clId="{DC343E56-AD6B-4943-B259-B1C58167F17C}" dt="2021-02-25T05:06:32.568" v="4406" actId="478"/>
          <ac:spMkLst>
            <pc:docMk/>
            <pc:sldMk cId="1284957777" sldId="263"/>
            <ac:spMk id="50" creationId="{73CC819E-5306-40AC-BCFF-B37DB8CF2BB0}"/>
          </ac:spMkLst>
        </pc:spChg>
      </pc:sldChg>
      <pc:sldChg chg="addSp delSp modSp add mod setBg delAnim modAnim">
        <pc:chgData name="Hiếu Cò" userId="be1c22ed651e91a1" providerId="LiveId" clId="{DC343E56-AD6B-4943-B259-B1C58167F17C}" dt="2021-02-25T13:16:27.251" v="6105" actId="14100"/>
        <pc:sldMkLst>
          <pc:docMk/>
          <pc:sldMk cId="0" sldId="294"/>
        </pc:sldMkLst>
        <pc:spChg chg="del mod">
          <ac:chgData name="Hiếu Cò" userId="be1c22ed651e91a1" providerId="LiveId" clId="{DC343E56-AD6B-4943-B259-B1C58167F17C}" dt="2021-02-25T05:33:02.087" v="5943" actId="21"/>
          <ac:spMkLst>
            <pc:docMk/>
            <pc:sldMk cId="0" sldId="294"/>
            <ac:spMk id="4" creationId="{3B2EE07F-03DB-4E9C-B8DD-56A0F8F21A76}"/>
          </ac:spMkLst>
        </pc:spChg>
        <pc:spChg chg="mod">
          <ac:chgData name="Hiếu Cò" userId="be1c22ed651e91a1" providerId="LiveId" clId="{DC343E56-AD6B-4943-B259-B1C58167F17C}" dt="2021-02-25T13:06:56.870" v="6011" actId="1076"/>
          <ac:spMkLst>
            <pc:docMk/>
            <pc:sldMk cId="0" sldId="294"/>
            <ac:spMk id="5" creationId="{F5548AFC-EB1F-41AE-935B-30A841E21403}"/>
          </ac:spMkLst>
        </pc:spChg>
        <pc:spChg chg="add mod">
          <ac:chgData name="Hiếu Cò" userId="be1c22ed651e91a1" providerId="LiveId" clId="{DC343E56-AD6B-4943-B259-B1C58167F17C}" dt="2021-02-25T13:15:09.546" v="6099" actId="1076"/>
          <ac:spMkLst>
            <pc:docMk/>
            <pc:sldMk cId="0" sldId="294"/>
            <ac:spMk id="12" creationId="{8A2CCD36-A744-4FF3-91C8-6A37EE38E61D}"/>
          </ac:spMkLst>
        </pc:spChg>
        <pc:spChg chg="del mod">
          <ac:chgData name="Hiếu Cò" userId="be1c22ed651e91a1" providerId="LiveId" clId="{DC343E56-AD6B-4943-B259-B1C58167F17C}" dt="2021-02-25T13:05:51.081" v="5993" actId="478"/>
          <ac:spMkLst>
            <pc:docMk/>
            <pc:sldMk cId="0" sldId="294"/>
            <ac:spMk id="14" creationId="{175F7AAB-6A5C-41C8-B15A-5D3B49F61B89}"/>
          </ac:spMkLst>
        </pc:spChg>
        <pc:spChg chg="del mod">
          <ac:chgData name="Hiếu Cò" userId="be1c22ed651e91a1" providerId="LiveId" clId="{DC343E56-AD6B-4943-B259-B1C58167F17C}" dt="2021-02-25T13:05:52.755" v="5994" actId="478"/>
          <ac:spMkLst>
            <pc:docMk/>
            <pc:sldMk cId="0" sldId="294"/>
            <ac:spMk id="15" creationId="{DCF082F7-01A7-4605-A5C3-D37D7D126ACF}"/>
          </ac:spMkLst>
        </pc:spChg>
        <pc:spChg chg="del mod">
          <ac:chgData name="Hiếu Cò" userId="be1c22ed651e91a1" providerId="LiveId" clId="{DC343E56-AD6B-4943-B259-B1C58167F17C}" dt="2021-02-25T13:05:49.399" v="5992" actId="478"/>
          <ac:spMkLst>
            <pc:docMk/>
            <pc:sldMk cId="0" sldId="294"/>
            <ac:spMk id="16" creationId="{EFAC813C-8A0F-4C20-8713-B3C6A0F42BC6}"/>
          </ac:spMkLst>
        </pc:spChg>
        <pc:spChg chg="del mod">
          <ac:chgData name="Hiếu Cò" userId="be1c22ed651e91a1" providerId="LiveId" clId="{DC343E56-AD6B-4943-B259-B1C58167F17C}" dt="2021-02-25T13:05:45.942" v="5990" actId="478"/>
          <ac:spMkLst>
            <pc:docMk/>
            <pc:sldMk cId="0" sldId="294"/>
            <ac:spMk id="17" creationId="{2F097E68-E2E7-41D8-9465-FFDA895FFCD3}"/>
          </ac:spMkLst>
        </pc:spChg>
        <pc:picChg chg="del">
          <ac:chgData name="Hiếu Cò" userId="be1c22ed651e91a1" providerId="LiveId" clId="{DC343E56-AD6B-4943-B259-B1C58167F17C}" dt="2021-02-25T13:08:25.862" v="6018" actId="478"/>
          <ac:picMkLst>
            <pc:docMk/>
            <pc:sldMk cId="0" sldId="294"/>
            <ac:picMk id="2" creationId="{84DA65FB-2CE5-4928-8EA2-713D241A9F58}"/>
          </ac:picMkLst>
        </pc:picChg>
        <pc:picChg chg="add mod">
          <ac:chgData name="Hiếu Cò" userId="be1c22ed651e91a1" providerId="LiveId" clId="{DC343E56-AD6B-4943-B259-B1C58167F17C}" dt="2021-02-25T13:16:27.251" v="6105" actId="14100"/>
          <ac:picMkLst>
            <pc:docMk/>
            <pc:sldMk cId="0" sldId="294"/>
            <ac:picMk id="1026" creationId="{FA665003-9736-445A-B195-A6C23B37939D}"/>
          </ac:picMkLst>
        </pc:picChg>
        <pc:picChg chg="add mod">
          <ac:chgData name="Hiếu Cò" userId="be1c22ed651e91a1" providerId="LiveId" clId="{DC343E56-AD6B-4943-B259-B1C58167F17C}" dt="2021-02-25T13:13:19.801" v="6078" actId="1076"/>
          <ac:picMkLst>
            <pc:docMk/>
            <pc:sldMk cId="0" sldId="294"/>
            <ac:picMk id="1028" creationId="{D1CB43E1-CF5D-463B-9B53-D4E0D9E60E2C}"/>
          </ac:picMkLst>
        </pc:picChg>
        <pc:picChg chg="add mod">
          <ac:chgData name="Hiếu Cò" userId="be1c22ed651e91a1" providerId="LiveId" clId="{DC343E56-AD6B-4943-B259-B1C58167F17C}" dt="2021-02-25T13:13:25.029" v="6081" actId="1076"/>
          <ac:picMkLst>
            <pc:docMk/>
            <pc:sldMk cId="0" sldId="294"/>
            <ac:picMk id="1030" creationId="{ECBF4583-7740-4563-A9B0-DF807293B770}"/>
          </ac:picMkLst>
        </pc:picChg>
        <pc:picChg chg="mod">
          <ac:chgData name="Hiếu Cò" userId="be1c22ed651e91a1" providerId="LiveId" clId="{DC343E56-AD6B-4943-B259-B1C58167F17C}" dt="2021-02-25T13:13:44.785" v="6086" actId="14100"/>
          <ac:picMkLst>
            <pc:docMk/>
            <pc:sldMk cId="0" sldId="294"/>
            <ac:picMk id="6154" creationId="{8D4E9AAD-F9AF-4A00-B654-35C349DCBE44}"/>
          </ac:picMkLst>
        </pc:picChg>
        <pc:picChg chg="del mod">
          <ac:chgData name="Hiếu Cò" userId="be1c22ed651e91a1" providerId="LiveId" clId="{DC343E56-AD6B-4943-B259-B1C58167F17C}" dt="2021-02-25T13:12:35.783" v="6066" actId="478"/>
          <ac:picMkLst>
            <pc:docMk/>
            <pc:sldMk cId="0" sldId="294"/>
            <ac:picMk id="46082" creationId="{EE005944-9D98-464F-A3CC-D24155268C25}"/>
          </ac:picMkLst>
        </pc:picChg>
        <pc:picChg chg="del mod">
          <ac:chgData name="Hiếu Cò" userId="be1c22ed651e91a1" providerId="LiveId" clId="{DC343E56-AD6B-4943-B259-B1C58167F17C}" dt="2021-02-25T13:12:38.682" v="6067" actId="478"/>
          <ac:picMkLst>
            <pc:docMk/>
            <pc:sldMk cId="0" sldId="294"/>
            <ac:picMk id="46084" creationId="{20C3B4DC-4F83-422C-AFC9-37D904072243}"/>
          </ac:picMkLst>
        </pc:picChg>
      </pc:sldChg>
      <pc:sldChg chg="delSp modSp add mod setBg delAnim modAnim">
        <pc:chgData name="Hiếu Cò" userId="be1c22ed651e91a1" providerId="LiveId" clId="{DC343E56-AD6B-4943-B259-B1C58167F17C}" dt="2021-02-25T13:09:36.426" v="6042" actId="14100"/>
        <pc:sldMkLst>
          <pc:docMk/>
          <pc:sldMk cId="0" sldId="295"/>
        </pc:sldMkLst>
        <pc:spChg chg="del">
          <ac:chgData name="Hiếu Cò" userId="be1c22ed651e91a1" providerId="LiveId" clId="{DC343E56-AD6B-4943-B259-B1C58167F17C}" dt="2021-02-25T13:08:30.078" v="6019" actId="478"/>
          <ac:spMkLst>
            <pc:docMk/>
            <pc:sldMk cId="0" sldId="295"/>
            <ac:spMk id="6" creationId="{693213A0-1E5A-4DB4-8253-36B5AC4E6489}"/>
          </ac:spMkLst>
        </pc:spChg>
        <pc:picChg chg="mod">
          <ac:chgData name="Hiếu Cò" userId="be1c22ed651e91a1" providerId="LiveId" clId="{DC343E56-AD6B-4943-B259-B1C58167F17C}" dt="2021-02-25T05:35:25.455" v="5975" actId="1076"/>
          <ac:picMkLst>
            <pc:docMk/>
            <pc:sldMk cId="0" sldId="295"/>
            <ac:picMk id="7180" creationId="{F2623B2B-1DC4-40AF-8CEC-0EEA9F0857AB}"/>
          </ac:picMkLst>
        </pc:picChg>
        <pc:picChg chg="mod">
          <ac:chgData name="Hiếu Cò" userId="be1c22ed651e91a1" providerId="LiveId" clId="{DC343E56-AD6B-4943-B259-B1C58167F17C}" dt="2021-02-25T13:09:36.426" v="6042" actId="14100"/>
          <ac:picMkLst>
            <pc:docMk/>
            <pc:sldMk cId="0" sldId="295"/>
            <ac:picMk id="47106" creationId="{94BFB3B9-C228-4615-BC99-51D1AA7E6CD4}"/>
          </ac:picMkLst>
        </pc:picChg>
      </pc:sldChg>
      <pc:sldChg chg="addSp delSp modSp add mod setBg delAnim modAnim">
        <pc:chgData name="Hiếu Cò" userId="be1c22ed651e91a1" providerId="LiveId" clId="{DC343E56-AD6B-4943-B259-B1C58167F17C}" dt="2021-02-25T13:09:27.439" v="6039" actId="14100"/>
        <pc:sldMkLst>
          <pc:docMk/>
          <pc:sldMk cId="0" sldId="296"/>
        </pc:sldMkLst>
        <pc:spChg chg="del">
          <ac:chgData name="Hiếu Cò" userId="be1c22ed651e91a1" providerId="LiveId" clId="{DC343E56-AD6B-4943-B259-B1C58167F17C}" dt="2021-02-25T13:08:33.757" v="6020" actId="478"/>
          <ac:spMkLst>
            <pc:docMk/>
            <pc:sldMk cId="0" sldId="296"/>
            <ac:spMk id="24" creationId="{492AD6A2-6DE3-42BA-BB4E-FCC43277AED5}"/>
          </ac:spMkLst>
        </pc:spChg>
        <pc:picChg chg="add mod">
          <ac:chgData name="Hiếu Cò" userId="be1c22ed651e91a1" providerId="LiveId" clId="{DC343E56-AD6B-4943-B259-B1C58167F17C}" dt="2021-02-25T13:09:27.439" v="6039" actId="14100"/>
          <ac:picMkLst>
            <pc:docMk/>
            <pc:sldMk cId="0" sldId="296"/>
            <ac:picMk id="11" creationId="{DBD9B042-050C-4C2A-9CE9-6FB1A2EC49A9}"/>
          </ac:picMkLst>
        </pc:picChg>
        <pc:picChg chg="add mod">
          <ac:chgData name="Hiếu Cò" userId="be1c22ed651e91a1" providerId="LiveId" clId="{DC343E56-AD6B-4943-B259-B1C58167F17C}" dt="2021-02-25T05:35:47.040" v="5979" actId="167"/>
          <ac:picMkLst>
            <pc:docMk/>
            <pc:sldMk cId="0" sldId="296"/>
            <ac:picMk id="12" creationId="{B253E31D-4B3D-473A-AD50-8AEB409E03B0}"/>
          </ac:picMkLst>
        </pc:picChg>
        <pc:picChg chg="del">
          <ac:chgData name="Hiếu Cò" userId="be1c22ed651e91a1" providerId="LiveId" clId="{DC343E56-AD6B-4943-B259-B1C58167F17C}" dt="2021-02-25T05:35:40.947" v="5976" actId="478"/>
          <ac:picMkLst>
            <pc:docMk/>
            <pc:sldMk cId="0" sldId="296"/>
            <ac:picMk id="16" creationId="{EED934F6-5290-454A-8DB0-A0BA4B839768}"/>
          </ac:picMkLst>
        </pc:picChg>
        <pc:picChg chg="mod">
          <ac:chgData name="Hiếu Cò" userId="be1c22ed651e91a1" providerId="LiveId" clId="{DC343E56-AD6B-4943-B259-B1C58167F17C}" dt="2021-02-25T05:33:43.873" v="5966" actId="14100"/>
          <ac:picMkLst>
            <pc:docMk/>
            <pc:sldMk cId="0" sldId="296"/>
            <ac:picMk id="20" creationId="{182D39CF-4E72-4DDD-A410-D3034F2577DB}"/>
          </ac:picMkLst>
        </pc:picChg>
        <pc:picChg chg="del">
          <ac:chgData name="Hiếu Cò" userId="be1c22ed651e91a1" providerId="LiveId" clId="{DC343E56-AD6B-4943-B259-B1C58167F17C}" dt="2021-02-25T05:35:42.229" v="5977" actId="478"/>
          <ac:picMkLst>
            <pc:docMk/>
            <pc:sldMk cId="0" sldId="296"/>
            <ac:picMk id="8202" creationId="{7A967A06-7075-42D5-80A6-55062FF27A68}"/>
          </ac:picMkLst>
        </pc:picChg>
      </pc:sldChg>
      <pc:sldChg chg="addSp delSp modSp add mod setBg modAnim">
        <pc:chgData name="Hiếu Cò" userId="be1c22ed651e91a1" providerId="LiveId" clId="{DC343E56-AD6B-4943-B259-B1C58167F17C}" dt="2021-02-25T13:09:50.854" v="6045" actId="14100"/>
        <pc:sldMkLst>
          <pc:docMk/>
          <pc:sldMk cId="0" sldId="301"/>
        </pc:sldMkLst>
        <pc:spChg chg="del">
          <ac:chgData name="Hiếu Cò" userId="be1c22ed651e91a1" providerId="LiveId" clId="{DC343E56-AD6B-4943-B259-B1C58167F17C}" dt="2021-02-25T13:08:39.348" v="6022" actId="478"/>
          <ac:spMkLst>
            <pc:docMk/>
            <pc:sldMk cId="0" sldId="301"/>
            <ac:spMk id="15" creationId="{99971439-9915-4159-9F15-38864D372209}"/>
          </ac:spMkLst>
        </pc:spChg>
        <pc:spChg chg="del">
          <ac:chgData name="Hiếu Cò" userId="be1c22ed651e91a1" providerId="LiveId" clId="{DC343E56-AD6B-4943-B259-B1C58167F17C}" dt="2021-02-25T05:30:37.229" v="5886"/>
          <ac:spMkLst>
            <pc:docMk/>
            <pc:sldMk cId="0" sldId="301"/>
            <ac:spMk id="9218" creationId="{EC84D13A-0031-452B-BA42-DE54E405FC20}"/>
          </ac:spMkLst>
        </pc:spChg>
        <pc:picChg chg="del">
          <ac:chgData name="Hiếu Cò" userId="be1c22ed651e91a1" providerId="LiveId" clId="{DC343E56-AD6B-4943-B259-B1C58167F17C}" dt="2021-02-25T05:35:54.145" v="5980" actId="478"/>
          <ac:picMkLst>
            <pc:docMk/>
            <pc:sldMk cId="0" sldId="301"/>
            <ac:picMk id="4" creationId="{E0EEE13C-6696-4B3B-AEB7-4E197A3DF8F5}"/>
          </ac:picMkLst>
        </pc:picChg>
        <pc:picChg chg="add mod">
          <ac:chgData name="Hiếu Cò" userId="be1c22ed651e91a1" providerId="LiveId" clId="{DC343E56-AD6B-4943-B259-B1C58167F17C}" dt="2021-02-25T13:09:50.854" v="6045" actId="14100"/>
          <ac:picMkLst>
            <pc:docMk/>
            <pc:sldMk cId="0" sldId="301"/>
            <ac:picMk id="12" creationId="{4920C4EF-A66C-4F1F-96A1-0AB7A0469F32}"/>
          </ac:picMkLst>
        </pc:picChg>
        <pc:picChg chg="add mod">
          <ac:chgData name="Hiếu Cò" userId="be1c22ed651e91a1" providerId="LiveId" clId="{DC343E56-AD6B-4943-B259-B1C58167F17C}" dt="2021-02-25T05:35:57.416" v="5982" actId="167"/>
          <ac:picMkLst>
            <pc:docMk/>
            <pc:sldMk cId="0" sldId="301"/>
            <ac:picMk id="13" creationId="{9D688622-9C43-4334-8E83-3F0EA2D12286}"/>
          </ac:picMkLst>
        </pc:picChg>
        <pc:picChg chg="del">
          <ac:chgData name="Hiếu Cò" userId="be1c22ed651e91a1" providerId="LiveId" clId="{DC343E56-AD6B-4943-B259-B1C58167F17C}" dt="2021-02-25T05:35:54.145" v="5980" actId="478"/>
          <ac:picMkLst>
            <pc:docMk/>
            <pc:sldMk cId="0" sldId="301"/>
            <ac:picMk id="9227" creationId="{27667E88-C1F5-4729-A0AA-464F124408A7}"/>
          </ac:picMkLst>
        </pc:picChg>
      </pc:sldChg>
      <pc:sldChg chg="addSp delSp modSp add del mod setBg modAnim">
        <pc:chgData name="Hiếu Cò" userId="be1c22ed651e91a1" providerId="LiveId" clId="{DC343E56-AD6B-4943-B259-B1C58167F17C}" dt="2021-02-25T13:09:00.602" v="6029" actId="47"/>
        <pc:sldMkLst>
          <pc:docMk/>
          <pc:sldMk cId="0" sldId="302"/>
        </pc:sldMkLst>
        <pc:spChg chg="del">
          <ac:chgData name="Hiếu Cò" userId="be1c22ed651e91a1" providerId="LiveId" clId="{DC343E56-AD6B-4943-B259-B1C58167F17C}" dt="2021-02-25T13:08:37.240" v="6021" actId="478"/>
          <ac:spMkLst>
            <pc:docMk/>
            <pc:sldMk cId="0" sldId="302"/>
            <ac:spMk id="15" creationId="{AC8A84DF-BEB8-4484-BABB-419BBFFB897C}"/>
          </ac:spMkLst>
        </pc:spChg>
        <pc:spChg chg="del">
          <ac:chgData name="Hiếu Cò" userId="be1c22ed651e91a1" providerId="LiveId" clId="{DC343E56-AD6B-4943-B259-B1C58167F17C}" dt="2021-02-25T05:30:33.129" v="5885" actId="478"/>
          <ac:spMkLst>
            <pc:docMk/>
            <pc:sldMk cId="0" sldId="302"/>
            <ac:spMk id="10242" creationId="{1FF5BF57-039B-4C2D-BF6F-40218E327F96}"/>
          </ac:spMkLst>
        </pc:spChg>
        <pc:picChg chg="del">
          <ac:chgData name="Hiếu Cò" userId="be1c22ed651e91a1" providerId="LiveId" clId="{DC343E56-AD6B-4943-B259-B1C58167F17C}" dt="2021-02-25T05:36:02.875" v="5983" actId="478"/>
          <ac:picMkLst>
            <pc:docMk/>
            <pc:sldMk cId="0" sldId="302"/>
            <ac:picMk id="4" creationId="{D5A6079D-B8C1-4588-8EDD-9FF3E2B83482}"/>
          </ac:picMkLst>
        </pc:picChg>
        <pc:picChg chg="add mod">
          <ac:chgData name="Hiếu Cò" userId="be1c22ed651e91a1" providerId="LiveId" clId="{DC343E56-AD6B-4943-B259-B1C58167F17C}" dt="2021-02-25T05:36:07.298" v="5985" actId="167"/>
          <ac:picMkLst>
            <pc:docMk/>
            <pc:sldMk cId="0" sldId="302"/>
            <ac:picMk id="12" creationId="{9E227BE9-0586-411A-A8E9-FD2E00D61DBE}"/>
          </ac:picMkLst>
        </pc:picChg>
        <pc:picChg chg="add mod">
          <ac:chgData name="Hiếu Cò" userId="be1c22ed651e91a1" providerId="LiveId" clId="{DC343E56-AD6B-4943-B259-B1C58167F17C}" dt="2021-02-25T05:36:07.298" v="5985" actId="167"/>
          <ac:picMkLst>
            <pc:docMk/>
            <pc:sldMk cId="0" sldId="302"/>
            <ac:picMk id="13" creationId="{D36E1F56-ACBD-4198-B211-1DF0F248771D}"/>
          </ac:picMkLst>
        </pc:picChg>
        <pc:picChg chg="del">
          <ac:chgData name="Hiếu Cò" userId="be1c22ed651e91a1" providerId="LiveId" clId="{DC343E56-AD6B-4943-B259-B1C58167F17C}" dt="2021-02-25T05:36:02.875" v="5983" actId="478"/>
          <ac:picMkLst>
            <pc:docMk/>
            <pc:sldMk cId="0" sldId="302"/>
            <ac:picMk id="10251" creationId="{CEAADCE3-5F17-4644-9E89-A67F7E4BCB30}"/>
          </ac:picMkLst>
        </pc:picChg>
        <pc:picChg chg="mod">
          <ac:chgData name="Hiếu Cò" userId="be1c22ed651e91a1" providerId="LiveId" clId="{DC343E56-AD6B-4943-B259-B1C58167F17C}" dt="2021-02-25T05:36:37.900" v="5989" actId="732"/>
          <ac:picMkLst>
            <pc:docMk/>
            <pc:sldMk cId="0" sldId="302"/>
            <ac:picMk id="52228" creationId="{3D1EAC3C-BC18-4D57-B848-F51FEED0A191}"/>
          </ac:picMkLst>
        </pc:picChg>
      </pc:sldChg>
      <pc:sldChg chg="delSp mod">
        <pc:chgData name="Hiếu Cò" userId="be1c22ed651e91a1" providerId="LiveId" clId="{DC343E56-AD6B-4943-B259-B1C58167F17C}" dt="2021-02-27T04:45:03.516" v="6313" actId="478"/>
        <pc:sldMkLst>
          <pc:docMk/>
          <pc:sldMk cId="319172833" sldId="303"/>
        </pc:sldMkLst>
        <pc:spChg chg="del">
          <ac:chgData name="Hiếu Cò" userId="be1c22ed651e91a1" providerId="LiveId" clId="{DC343E56-AD6B-4943-B259-B1C58167F17C}" dt="2021-02-27T04:45:03.516" v="6313" actId="478"/>
          <ac:spMkLst>
            <pc:docMk/>
            <pc:sldMk cId="319172833" sldId="303"/>
            <ac:spMk id="12" creationId="{4F034F81-A17B-414A-8712-4A37EBD496C2}"/>
          </ac:spMkLst>
        </pc:spChg>
        <pc:spChg chg="del">
          <ac:chgData name="Hiếu Cò" userId="be1c22ed651e91a1" providerId="LiveId" clId="{DC343E56-AD6B-4943-B259-B1C58167F17C}" dt="2021-02-27T04:44:58.690" v="6311" actId="478"/>
          <ac:spMkLst>
            <pc:docMk/>
            <pc:sldMk cId="319172833" sldId="303"/>
            <ac:spMk id="16" creationId="{37040074-DA13-4331-9837-0F7594CCCBC8}"/>
          </ac:spMkLst>
        </pc:spChg>
      </pc:sldChg>
      <pc:sldMasterChg chg="modSp mod setBg modSldLayout">
        <pc:chgData name="Hiếu Cò" userId="be1c22ed651e91a1" providerId="LiveId" clId="{DC343E56-AD6B-4943-B259-B1C58167F17C}" dt="2021-02-27T04:48:40.923" v="6325" actId="20577"/>
        <pc:sldMasterMkLst>
          <pc:docMk/>
          <pc:sldMasterMk cId="1262563355" sldId="2147483648"/>
        </pc:sldMasterMkLst>
        <pc:spChg chg="mod">
          <ac:chgData name="Hiếu Cò" userId="be1c22ed651e91a1" providerId="LiveId" clId="{DC343E56-AD6B-4943-B259-B1C58167F17C}" dt="2021-02-27T04:48:29.989" v="6323" actId="2711"/>
          <ac:spMkLst>
            <pc:docMk/>
            <pc:sldMasterMk cId="1262563355" sldId="2147483648"/>
            <ac:spMk id="4" creationId="{05BD4EF0-86C1-4D7E-88A0-404967FF7259}"/>
          </ac:spMkLst>
        </pc:spChg>
        <pc:spChg chg="mod">
          <ac:chgData name="Hiếu Cò" userId="be1c22ed651e91a1" providerId="LiveId" clId="{DC343E56-AD6B-4943-B259-B1C58167F17C}" dt="2021-02-27T04:48:40.923" v="6325" actId="20577"/>
          <ac:spMkLst>
            <pc:docMk/>
            <pc:sldMasterMk cId="1262563355" sldId="2147483648"/>
            <ac:spMk id="5" creationId="{3F8A49F2-87B2-46D5-9D89-9DBF6B254540}"/>
          </ac:spMkLst>
        </pc:sp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3436317129" sldId="2147483649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3996410802" sldId="2147483650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484059823" sldId="2147483651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2764678947" sldId="2147483652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1437482871" sldId="2147483653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1933296978" sldId="2147483654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2837684410" sldId="2147483655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4092205036" sldId="2147483656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1949389929" sldId="2147483657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3706294070" sldId="2147483658"/>
          </pc:sldLayoutMkLst>
        </pc:sldLayoutChg>
        <pc:sldLayoutChg chg="setBg">
          <pc:chgData name="Hiếu Cò" userId="be1c22ed651e91a1" providerId="LiveId" clId="{DC343E56-AD6B-4943-B259-B1C58167F17C}" dt="2021-02-25T03:50:45.093" v="2864"/>
          <pc:sldLayoutMkLst>
            <pc:docMk/>
            <pc:sldMasterMk cId="1262563355" sldId="2147483648"/>
            <pc:sldLayoutMk cId="1744778004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AB28D5-B617-433B-8BC6-B097812AFB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DF82-1F5E-4DED-99C3-2CD42BC90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B3017-6901-40C2-8B8F-CFED3D8A6EB8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8DFA3-52F9-4892-A4BB-0C27E15CD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Tạ Thi Thùy Linh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9D5C2-683E-4208-BDEB-BF3C29A77F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EFECC-FCF2-4264-9E39-EE3F6CE4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471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E419D-A74C-4874-B385-2ECC03122B51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Tạ Thi Thùy Linh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6CD0C-A7D9-4D6A-B6A5-58BE202C4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26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A63FC-83D6-4320-870D-81C1AD64F8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213522-565F-4C78-B688-D5374B42493A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D0C37-714A-4974-B2C0-DFAB42CECD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283101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C99F1-18D6-4DA8-9966-A2DB3A43C8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33BF7F-7E4F-44EA-A2A1-F5FEA84C7B9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33CD8-0CB6-4EF5-98A5-F5BA83EEF7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112981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FDEFB-3EF2-4A09-9742-76236383AD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B91D62-CD18-4F95-8443-7CA3E865D346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04D41-2CE6-40D8-83D5-88F01FD475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103337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E2FEA-202A-4A96-88F5-CD81583419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4B7976-1F7D-4945-ABCA-6A2B6001842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35B94-04E3-472C-8C72-BE3AB9E90F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41974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B80A-B9F5-43F5-86C5-2B26AD302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9EA7F-3B2A-40AC-842D-5055F46A5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1CFC-6A74-4413-B88A-712391D6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15D48-40E1-487E-8C24-D5ED1ABE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7AC1B-E8EF-45D1-80AE-72B7F16A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E7CF-2C89-4F15-8D0F-68FB6D1E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A2463-11FF-473A-87B4-E121A66D9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FE80C-9F48-4398-9F94-7827F110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1E4D8-05CB-41A8-AF5F-8BDA1B7C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B114-262A-4E23-9ECE-9E264E63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5780E-017A-4B9C-A29E-FBE15BF19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B7A8F-F5F0-442F-B3A6-24B7C39B2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49DD-16C6-445C-ACCF-19BFFAD9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9435-BE25-49D0-80F8-1DEE8F65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49B2F-F06B-4592-B97C-41F7FF7B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A3EA-59EB-4BE4-B897-2737B4E6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BF09-0A06-47EA-8313-63610AEB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3DEF-1A89-45CC-AD92-AFCB4BEF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75E94-636C-4F0F-A261-E21AED73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5990-44E2-432A-95F6-AD4801E6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AA7A-F985-4565-B500-3541BF66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DD1FC-6733-407A-BAE9-EB2FB319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3344F-2675-471A-BE56-F81474CC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50F4-4D3C-46AC-BF3D-6C44A746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6A24B-030F-42B5-B144-84C240E7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5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294F-B41A-4043-8E1A-187F3720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826E8-F1CB-4D24-B16C-601B0AA0A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7CF1F-A44A-4B0F-BEB3-616E9ACCE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AE3C8-A2B5-4035-8B92-C6FE65A8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786F5-9593-4AD8-B136-E4C1BB82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8E877-5648-446F-97DD-7BB777AE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C41F-637B-4848-982C-D76C5736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BFAAB-AE18-4200-8261-29B80E587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9C77A-410B-419F-816B-AFCCCFD62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6476B-E207-4592-95BE-3F2008C5A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92EEB-4014-413D-920B-B2923F87A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13C0E-141C-42BF-9529-21B76C59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9A0E7-DDC6-497A-8FAA-16C9CA5E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F9713-5FEF-4931-BB48-F8CFC254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B8F0-F82F-496B-B950-BB7FD148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2B820-9E7C-4A06-988A-2DC05D26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F5398-1D2E-437B-B7D1-C39665EC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69059-D813-4560-90E4-31832A09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9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980AA-9D9D-45B0-92DC-9DFCFD19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D0F18-6BC3-4F6A-A9C5-4022E74B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6FCAC-EE21-4733-B421-642AA4C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8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8B64-4D42-474D-B788-92366A5A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386A-023C-4792-B1BA-EF7E914F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B36C1-D275-45A1-93C3-47D54917C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395D-A5AF-4DD2-9112-41EC9FD5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B18A9-3583-4C5E-A599-439438E6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DC023-7715-46DB-8482-4EF77B5B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4595-1E13-4241-AC2F-0EC60A04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E582F-DD10-4D5A-8B6D-FA39BFF93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9760B-772C-499D-A8CD-9825ED47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6495B-4DC3-497A-A476-3DE68BE0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F87C2-F768-4146-B88B-24BD3FAD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1DC46-D102-483B-9212-CA7F21F8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8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B2CAB-A108-4A5E-A943-708C7668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71020-7EC7-4F7D-BCF4-4CA08B0B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D4EF0-86C1-4D7E-88A0-404967FF7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2/27/2021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49F2-87B2-46D5-9D89-9DBF6B254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Tạ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Thùy</a:t>
            </a:r>
            <a:r>
              <a:rPr lang="en-US" dirty="0"/>
              <a:t>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6C74D-CC0A-407D-B9AB-A3580EB4B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890C-0123-47AD-BBB3-1D7B10B5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10" Type="http://schemas.openxmlformats.org/officeDocument/2006/relationships/image" Target="../media/image14.gif"/><Relationship Id="rId4" Type="http://schemas.openxmlformats.org/officeDocument/2006/relationships/image" Target="../media/image15.gif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5A4D7-58D9-4139-ADC4-4BA0F3429E43}"/>
              </a:ext>
            </a:extLst>
          </p:cNvPr>
          <p:cNvSpPr/>
          <p:nvPr/>
        </p:nvSpPr>
        <p:spPr>
          <a:xfrm>
            <a:off x="3453556" y="630534"/>
            <a:ext cx="5052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Bradley Hand" panose="03070402050302030203" pitchFamily="66" charset="0"/>
              </a:rPr>
              <a:t>Chủ</a:t>
            </a:r>
            <a:r>
              <a:rPr lang="en-US" sz="54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Bradley Hand" panose="03070402050302030203" pitchFamily="66" charset="0"/>
              </a:rPr>
              <a:t> </a:t>
            </a:r>
            <a:r>
              <a:rPr lang="en-US" sz="5400" b="1" cap="none" spc="0" dirty="0" err="1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Bradley Hand" panose="03070402050302030203" pitchFamily="66" charset="0"/>
              </a:rPr>
              <a:t>đề</a:t>
            </a:r>
            <a:r>
              <a:rPr lang="en-US" sz="54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Bradley Hand" panose="03070402050302030203" pitchFamily="66" charset="0"/>
              </a:rPr>
              <a:t>: </a:t>
            </a:r>
            <a:r>
              <a:rPr lang="en-US" sz="5400" b="1" cap="none" spc="0" dirty="0" err="1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Bradley Hand" panose="03070402050302030203" pitchFamily="66" charset="0"/>
              </a:rPr>
              <a:t>toán</a:t>
            </a:r>
            <a:r>
              <a:rPr lang="en-US" sz="5400" b="1" cap="none" spc="0" dirty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Bradley Hand" panose="03070402050302030203" pitchFamily="66" charset="0"/>
              </a:rPr>
              <a:t> </a:t>
            </a:r>
            <a:r>
              <a:rPr lang="en-US" sz="5400" b="1" cap="none" spc="0" dirty="0" err="1">
                <a:ln w="31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Bradley Hand" panose="03070402050302030203" pitchFamily="66" charset="0"/>
              </a:rPr>
              <a:t>học</a:t>
            </a:r>
            <a:endParaRPr lang="en-US" sz="5400" b="1" cap="none" spc="0" dirty="0">
              <a:ln w="317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VN-Bradley Hand" panose="03070402050302030203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EE439-FC15-4118-82B3-CE7A8BF50702}"/>
              </a:ext>
            </a:extLst>
          </p:cNvPr>
          <p:cNvSpPr/>
          <p:nvPr/>
        </p:nvSpPr>
        <p:spPr>
          <a:xfrm>
            <a:off x="1459496" y="1885586"/>
            <a:ext cx="93672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So </a:t>
            </a:r>
            <a:r>
              <a:rPr lang="en-US" sz="8000" b="0" cap="none" spc="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sánh</a:t>
            </a:r>
            <a:r>
              <a:rPr lang="en-US" sz="8000" b="0" cap="none" spc="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 </a:t>
            </a:r>
            <a:r>
              <a:rPr lang="en-US" sz="8000" b="0" cap="none" spc="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độ</a:t>
            </a:r>
            <a:r>
              <a:rPr lang="en-US" sz="8000" b="0" cap="none" spc="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 </a:t>
            </a:r>
            <a:r>
              <a:rPr lang="en-US" sz="8000" b="0" cap="none" spc="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lớn</a:t>
            </a:r>
            <a:r>
              <a:rPr lang="en-US" sz="8000" b="0" cap="none" spc="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 </a:t>
            </a:r>
          </a:p>
          <a:p>
            <a:pPr algn="ctr"/>
            <a:r>
              <a:rPr lang="en-US" sz="8000" b="0" cap="none" spc="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của</a:t>
            </a:r>
            <a:r>
              <a:rPr lang="en-US" sz="8000" b="0" cap="none" spc="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 </a:t>
            </a:r>
            <a:r>
              <a:rPr lang="en-US" sz="8000" b="0" cap="none" spc="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hai</a:t>
            </a:r>
            <a:r>
              <a:rPr lang="en-US" sz="8000" b="0" cap="none" spc="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 </a:t>
            </a:r>
            <a:r>
              <a:rPr lang="en-US" sz="8000" b="0" cap="none" spc="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đối</a:t>
            </a:r>
            <a:r>
              <a:rPr lang="en-US" sz="8000" b="0" cap="none" spc="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 </a:t>
            </a:r>
            <a:r>
              <a:rPr lang="en-US" sz="8000" b="0" cap="none" spc="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  <a:lumMod val="48000"/>
                        <a:lumOff val="52000"/>
                      </a:srgbClr>
                    </a:gs>
                    <a:gs pos="42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alpha val="99000"/>
                        <a:lumMod val="9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3000" endA="300" endPos="35500" dir="5400000" sy="-90000" algn="bl" rotWithShape="0"/>
                </a:effectLst>
                <a:latin typeface="SVN-Bira" panose="02040603050506020204" pitchFamily="18" charset="0"/>
              </a:rPr>
              <a:t>tượng</a:t>
            </a:r>
            <a:endParaRPr lang="en-US" sz="8000" b="0" cap="none" spc="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C000">
                      <a:shade val="30000"/>
                      <a:satMod val="115000"/>
                      <a:lumMod val="48000"/>
                      <a:lumOff val="52000"/>
                    </a:srgbClr>
                  </a:gs>
                  <a:gs pos="42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alpha val="99000"/>
                      <a:lumMod val="91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6350" stA="53000" endA="300" endPos="35500" dir="5400000" sy="-90000" algn="bl" rotWithShape="0"/>
              </a:effectLst>
              <a:latin typeface="SVN-Bira" panose="02040603050506020204" pitchFamily="18" charset="0"/>
            </a:endParaRPr>
          </a:p>
        </p:txBody>
      </p:sp>
      <p:pic>
        <p:nvPicPr>
          <p:cNvPr id="3074" name="Picture 2" descr="Tải Hình Nền Động Đẹp Cho Powerpoint - Hình nền Laptop đẹp nhất">
            <a:extLst>
              <a:ext uri="{FF2B5EF4-FFF2-40B4-BE49-F238E27FC236}">
                <a16:creationId xmlns:a16="http://schemas.microsoft.com/office/drawing/2014/main" id="{B7089371-B184-4397-AE35-031EAA134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7" b="90000" l="500" r="91300">
                        <a14:foregroundMark x1="20500" y1="26933" x2="14900" y2="26667"/>
                        <a14:foregroundMark x1="14900" y1="26667" x2="9500" y2="29467"/>
                        <a14:foregroundMark x1="9500" y1="29467" x2="8300" y2="34133"/>
                        <a14:foregroundMark x1="6300" y1="12000" x2="8700" y2="25600"/>
                        <a14:foregroundMark x1="5200" y1="29867" x2="500" y2="30533"/>
                        <a14:foregroundMark x1="9400" y1="11600" x2="6800" y2="5467"/>
                        <a14:foregroundMark x1="6800" y1="5467" x2="6800" y2="5467"/>
                        <a14:foregroundMark x1="18400" y1="13333" x2="19400" y2="1467"/>
                        <a14:foregroundMark x1="11600" y1="50533" x2="11700" y2="50533"/>
                        <a14:foregroundMark x1="18600" y1="57200" x2="19800" y2="67333"/>
                        <a14:foregroundMark x1="20200" y1="77067" x2="21100" y2="78533"/>
                        <a14:foregroundMark x1="90200" y1="78533" x2="91300" y2="84000"/>
                        <a14:foregroundMark x1="9400" y1="61333" x2="9400" y2="61333"/>
                        <a14:foregroundMark x1="9400" y1="60800" x2="9200" y2="63467"/>
                        <a14:foregroundMark x1="9400" y1="59867" x2="10300" y2="56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303" b="13948"/>
          <a:stretch/>
        </p:blipFill>
        <p:spPr bwMode="auto">
          <a:xfrm>
            <a:off x="0" y="1"/>
            <a:ext cx="219165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dex of /images">
            <a:extLst>
              <a:ext uri="{FF2B5EF4-FFF2-40B4-BE49-F238E27FC236}">
                <a16:creationId xmlns:a16="http://schemas.microsoft.com/office/drawing/2014/main" id="{39B10005-118F-4868-A820-60EE8398EE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" y="5571396"/>
            <a:ext cx="49053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ndex of /images">
            <a:extLst>
              <a:ext uri="{FF2B5EF4-FFF2-40B4-BE49-F238E27FC236}">
                <a16:creationId xmlns:a16="http://schemas.microsoft.com/office/drawing/2014/main" id="{64704D6C-F623-406A-A2AD-EF249139E9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8" y="5567698"/>
            <a:ext cx="49053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FC9FE-D83F-D2B2-4A6E-9B8C57355BB2}"/>
              </a:ext>
            </a:extLst>
          </p:cNvPr>
          <p:cNvSpPr txBox="1"/>
          <p:nvPr/>
        </p:nvSpPr>
        <p:spPr>
          <a:xfrm>
            <a:off x="3181525" y="4855753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Hoa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8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9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000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Cây vẽ táo, cây táo hoạt hình, táo, cây táo png | PNGEgg">
            <a:extLst>
              <a:ext uri="{FF2B5EF4-FFF2-40B4-BE49-F238E27FC236}">
                <a16:creationId xmlns:a16="http://schemas.microsoft.com/office/drawing/2014/main" id="{D889F6CE-5652-47BE-AF10-607F0DC6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8875" l="10000" r="90000">
                        <a14:foregroundMark x1="58111" y1="21125" x2="49222" y2="6500"/>
                        <a14:foregroundMark x1="48889" y1="4000" x2="47000" y2="1875"/>
                        <a14:foregroundMark x1="51111" y1="89125" x2="51111" y2="94625"/>
                        <a14:foregroundMark x1="51667" y1="96875" x2="51556" y2="98875"/>
                        <a14:backgroundMark x1="36222" y1="52875" x2="36222" y2="52875"/>
                        <a14:backgroundMark x1="35889" y1="57750" x2="35889" y2="57750"/>
                        <a14:backgroundMark x1="33111" y1="53125" x2="33111" y2="53125"/>
                        <a14:backgroundMark x1="53000" y1="57375" x2="53000" y2="57375"/>
                        <a14:backgroundMark x1="63000" y1="56125" x2="6300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3" y="211600"/>
            <a:ext cx="2461109" cy="21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Radish House Bunny House Cartoon House Radish House Carrot Cartoon Vector,  Animal, Lovely, Rabbit PNG Transparent Clipart Image and PSD File for Free  Download">
            <a:extLst>
              <a:ext uri="{FF2B5EF4-FFF2-40B4-BE49-F238E27FC236}">
                <a16:creationId xmlns:a16="http://schemas.microsoft.com/office/drawing/2014/main" id="{AA1A9F7B-63F5-4F88-A9CF-11904C33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844" l="6250" r="95938">
                        <a14:foregroundMark x1="52969" y1="76250" x2="30625" y2="99688"/>
                        <a14:foregroundMark x1="30625" y1="99688" x2="30312" y2="99844"/>
                        <a14:foregroundMark x1="6250" y1="90469" x2="8281" y2="97813"/>
                        <a14:foregroundMark x1="95469" y1="74531" x2="95938" y2="87031"/>
                        <a14:foregroundMark x1="48281" y1="10000" x2="48750" y2="14844"/>
                        <a14:foregroundMark x1="39531" y1="10313" x2="39375" y2="12344"/>
                        <a14:foregroundMark x1="7500" y1="82656" x2="8125" y2="8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117">
            <a:off x="8839070" y="-150357"/>
            <a:ext cx="3415359" cy="34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Download Free png Green Grass Background clipart - Grass, transparent clip  art - DLPNG.com">
            <a:extLst>
              <a:ext uri="{FF2B5EF4-FFF2-40B4-BE49-F238E27FC236}">
                <a16:creationId xmlns:a16="http://schemas.microsoft.com/office/drawing/2014/main" id="{B6F0C071-9EFE-4DED-931E-80D4D2DF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36" y="1671443"/>
            <a:ext cx="4436267" cy="13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Leaves clipart ground clipart, Picture #1526727 leaves clipart ground  clipart">
            <a:extLst>
              <a:ext uri="{FF2B5EF4-FFF2-40B4-BE49-F238E27FC236}">
                <a16:creationId xmlns:a16="http://schemas.microsoft.com/office/drawing/2014/main" id="{8BC90181-9E90-4FF9-B67C-83710C5A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59" y="52685"/>
            <a:ext cx="4534276" cy="29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ruyện kể Đôi tai xấu xí | Trường Mầm Non Hạnh Phúc">
            <a:extLst>
              <a:ext uri="{FF2B5EF4-FFF2-40B4-BE49-F238E27FC236}">
                <a16:creationId xmlns:a16="http://schemas.microsoft.com/office/drawing/2014/main" id="{9757ACE5-7DFE-4DDF-B109-E8FAC09D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3047" y="1914066"/>
            <a:ext cx="3702324" cy="37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picture containing indoor, holding, hand, doll&#10;&#10;Description automatically generated">
            <a:extLst>
              <a:ext uri="{FF2B5EF4-FFF2-40B4-BE49-F238E27FC236}">
                <a16:creationId xmlns:a16="http://schemas.microsoft.com/office/drawing/2014/main" id="{743A55A6-A4CD-4E4B-9D65-E997508E30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83" y="2790303"/>
            <a:ext cx="2449628" cy="2646725"/>
          </a:xfrm>
          <a:prstGeom prst="rect">
            <a:avLst/>
          </a:prstGeom>
        </p:spPr>
      </p:pic>
      <p:pic>
        <p:nvPicPr>
          <p:cNvPr id="33" name="Picture 18" descr="grass cartoon PNG image with transparent background | TOPpng">
            <a:extLst>
              <a:ext uri="{FF2B5EF4-FFF2-40B4-BE49-F238E27FC236}">
                <a16:creationId xmlns:a16="http://schemas.microsoft.com/office/drawing/2014/main" id="{ACC1FF56-E370-4C06-A297-28EEB5880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9" b="89872" l="5000" r="92857">
                        <a14:foregroundMark x1="58333" y1="61001" x2="65952" y2="61001"/>
                        <a14:foregroundMark x1="10595" y1="67637" x2="8810" y2="67870"/>
                        <a14:foregroundMark x1="63452" y1="56810" x2="71310" y2="55879"/>
                        <a14:foregroundMark x1="71310" y1="55879" x2="72262" y2="55297"/>
                        <a14:foregroundMark x1="9048" y1="58324" x2="7857" y2="57392"/>
                        <a14:foregroundMark x1="8095" y1="56112" x2="6905" y2="55413"/>
                        <a14:foregroundMark x1="6667" y1="60303" x2="6667" y2="60303"/>
                        <a14:foregroundMark x1="6905" y1="59837" x2="5119" y2="58440"/>
                        <a14:foregroundMark x1="70119" y1="50175" x2="73810" y2="48079"/>
                        <a14:foregroundMark x1="88690" y1="59721" x2="90357" y2="59604"/>
                        <a14:foregroundMark x1="91190" y1="65891" x2="92857" y2="65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26" b="16313"/>
          <a:stretch/>
        </p:blipFill>
        <p:spPr bwMode="auto">
          <a:xfrm rot="21218215">
            <a:off x="8779946" y="4970941"/>
            <a:ext cx="3500275" cy="20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gift box and gold ribbon Royalty Free Vector Image">
            <a:extLst>
              <a:ext uri="{FF2B5EF4-FFF2-40B4-BE49-F238E27FC236}">
                <a16:creationId xmlns:a16="http://schemas.microsoft.com/office/drawing/2014/main" id="{624C2730-8F2C-4402-8110-E94A6650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0833" l="2778" r="96875">
                        <a14:foregroundMark x1="52778" y1="5741" x2="49190" y2="8519"/>
                        <a14:foregroundMark x1="47454" y1="2222" x2="48264" y2="1019"/>
                        <a14:foregroundMark x1="92014" y1="39722" x2="83333" y2="52407"/>
                        <a14:foregroundMark x1="55556" y1="61574" x2="45718" y2="60926"/>
                        <a14:foregroundMark x1="45718" y1="60926" x2="41319" y2="59074"/>
                        <a14:foregroundMark x1="40162" y1="47778" x2="40162" y2="40278"/>
                        <a14:foregroundMark x1="40162" y1="40278" x2="41204" y2="37500"/>
                        <a14:foregroundMark x1="60069" y1="32130" x2="56481" y2="41944"/>
                        <a14:foregroundMark x1="80787" y1="26574" x2="87384" y2="31574"/>
                        <a14:foregroundMark x1="96875" y1="30556" x2="90972" y2="59074"/>
                        <a14:foregroundMark x1="85069" y1="65463" x2="82870" y2="73796"/>
                        <a14:foregroundMark x1="59028" y1="68333" x2="49884" y2="80741"/>
                        <a14:foregroundMark x1="53356" y1="47407" x2="54051" y2="55648"/>
                        <a14:foregroundMark x1="54051" y1="55648" x2="55093" y2="57407"/>
                        <a14:foregroundMark x1="54745" y1="41296" x2="47338" y2="46389"/>
                        <a14:foregroundMark x1="47338" y1="46389" x2="42824" y2="52685"/>
                        <a14:foregroundMark x1="42824" y1="52685" x2="41898" y2="71389"/>
                        <a14:foregroundMark x1="43750" y1="74074" x2="43287" y2="81111"/>
                        <a14:foregroundMark x1="43287" y1="81111" x2="46412" y2="87778"/>
                        <a14:foregroundMark x1="46412" y1="87778" x2="60995" y2="82130"/>
                        <a14:foregroundMark x1="48148" y1="35556" x2="35069" y2="36852"/>
                        <a14:foregroundMark x1="29167" y1="37407" x2="31944" y2="81296"/>
                        <a14:foregroundMark x1="20486" y1="22685" x2="10417" y2="24352"/>
                        <a14:foregroundMark x1="10417" y1="24352" x2="7523" y2="55185"/>
                        <a14:foregroundMark x1="7523" y1="55185" x2="10995" y2="63981"/>
                        <a14:foregroundMark x1="2778" y1="23519" x2="2778" y2="27130"/>
                        <a14:foregroundMark x1="42708" y1="90000" x2="41319" y2="9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88" y="4138624"/>
            <a:ext cx="1695250" cy="2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Teddy Bear Walking Illustration - Twinkl">
            <a:extLst>
              <a:ext uri="{FF2B5EF4-FFF2-40B4-BE49-F238E27FC236}">
                <a16:creationId xmlns:a16="http://schemas.microsoft.com/office/drawing/2014/main" id="{11415D48-E4C4-44CE-A946-07459283A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r="30860"/>
          <a:stretch/>
        </p:blipFill>
        <p:spPr bwMode="auto">
          <a:xfrm flipH="1">
            <a:off x="-98810" y="3028071"/>
            <a:ext cx="2994117" cy="34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6" descr="Cây vẽ táo, cây táo hoạt hình, táo, cây táo png | PNGEgg">
            <a:extLst>
              <a:ext uri="{FF2B5EF4-FFF2-40B4-BE49-F238E27FC236}">
                <a16:creationId xmlns:a16="http://schemas.microsoft.com/office/drawing/2014/main" id="{B40AD2E1-D879-4AB3-B7E1-30F6FDCB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8875" l="10000" r="90000">
                        <a14:foregroundMark x1="58111" y1="21125" x2="49222" y2="6500"/>
                        <a14:foregroundMark x1="48889" y1="4000" x2="47000" y2="1875"/>
                        <a14:foregroundMark x1="51111" y1="89125" x2="51111" y2="94625"/>
                        <a14:foregroundMark x1="51667" y1="96875" x2="51556" y2="98875"/>
                        <a14:backgroundMark x1="36222" y1="52875" x2="36222" y2="52875"/>
                        <a14:backgroundMark x1="35889" y1="57750" x2="35889" y2="57750"/>
                        <a14:backgroundMark x1="33111" y1="53125" x2="33111" y2="53125"/>
                        <a14:backgroundMark x1="53000" y1="57375" x2="53000" y2="57375"/>
                        <a14:backgroundMark x1="63000" y1="56125" x2="6300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62" y="149361"/>
            <a:ext cx="3339440" cy="29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F5CC067F-F25D-4ECC-9A42-88D9B8B0B342}"/>
              </a:ext>
            </a:extLst>
          </p:cNvPr>
          <p:cNvSpPr/>
          <p:nvPr/>
        </p:nvSpPr>
        <p:spPr>
          <a:xfrm>
            <a:off x="6096000" y="5636845"/>
            <a:ext cx="671729" cy="12211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DF221E4D-1084-44E9-B59A-A5940EB0EEC5}"/>
              </a:ext>
            </a:extLst>
          </p:cNvPr>
          <p:cNvSpPr/>
          <p:nvPr/>
        </p:nvSpPr>
        <p:spPr>
          <a:xfrm>
            <a:off x="8108344" y="5584160"/>
            <a:ext cx="671729" cy="12211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3776 0.03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1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38398 0.071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repeatCount="5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7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7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D2AF-A100-1C4C-E6E4-2CC077E7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holding, hand, doll&#10;&#10;Description automatically generated">
            <a:extLst>
              <a:ext uri="{FF2B5EF4-FFF2-40B4-BE49-F238E27FC236}">
                <a16:creationId xmlns:a16="http://schemas.microsoft.com/office/drawing/2014/main" id="{207D00A1-62A9-9BC0-9E6F-F2DD423E6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39" y="2334885"/>
            <a:ext cx="2677478" cy="2918329"/>
          </a:xfrm>
          <a:prstGeom prst="rect">
            <a:avLst/>
          </a:prstGeom>
        </p:spPr>
      </p:pic>
      <p:pic>
        <p:nvPicPr>
          <p:cNvPr id="7" name="Picture 2" descr="Truyện kể Đôi tai xấu xí | Trường Mầm Non Hạnh Phúc">
            <a:extLst>
              <a:ext uri="{FF2B5EF4-FFF2-40B4-BE49-F238E27FC236}">
                <a16:creationId xmlns:a16="http://schemas.microsoft.com/office/drawing/2014/main" id="{71E0BE22-201C-F592-5073-75EBCEEE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4275" y="1397088"/>
            <a:ext cx="4063823" cy="4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IF grass - animated GIF on GIFER">
            <a:extLst>
              <a:ext uri="{FF2B5EF4-FFF2-40B4-BE49-F238E27FC236}">
                <a16:creationId xmlns:a16="http://schemas.microsoft.com/office/drawing/2014/main" id="{A9BDC343-36F9-C8D7-EB95-3355A66EB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" y="4519006"/>
            <a:ext cx="5991497" cy="23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F grass - animated GIF on GIFER">
            <a:extLst>
              <a:ext uri="{FF2B5EF4-FFF2-40B4-BE49-F238E27FC236}">
                <a16:creationId xmlns:a16="http://schemas.microsoft.com/office/drawing/2014/main" id="{CE3C63C7-B142-0E13-5F08-83CE6BEB9F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75" y="4256445"/>
            <a:ext cx="5696442" cy="26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ote of the day – Aziz Gattoufi | New Bloggy Cat [NBC]">
            <a:extLst>
              <a:ext uri="{FF2B5EF4-FFF2-40B4-BE49-F238E27FC236}">
                <a16:creationId xmlns:a16="http://schemas.microsoft.com/office/drawing/2014/main" id="{7B4B8F31-8DE0-A2D6-52CF-B46C4CC21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6" y="4780880"/>
            <a:ext cx="3869271" cy="20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4A9D7144-2624-53FC-F9BF-A8BB565B6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" y="4755379"/>
            <a:ext cx="1923241" cy="23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559DE582-8FF2-A806-DE2A-C03F6649E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57" y="3886200"/>
            <a:ext cx="1602224" cy="3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1B813534-AC20-378A-995D-E1EDA7E051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07" y="5614529"/>
            <a:ext cx="1076151" cy="13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6 -7.40741E-7 L 0.1806 0.01343 " pathEditMode="relative" rAng="0" ptsTypes="AA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17591 0.0537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495D4-47BF-4686-8201-35F017AFDF45}"/>
              </a:ext>
            </a:extLst>
          </p:cNvPr>
          <p:cNvGrpSpPr/>
          <p:nvPr/>
        </p:nvGrpSpPr>
        <p:grpSpPr>
          <a:xfrm>
            <a:off x="265" y="3886200"/>
            <a:ext cx="12632816" cy="3208171"/>
            <a:chOff x="265" y="3886200"/>
            <a:chExt cx="12632816" cy="3208171"/>
          </a:xfrm>
        </p:grpSpPr>
        <p:pic>
          <p:nvPicPr>
            <p:cNvPr id="6" name="Picture 2" descr="GIF grass - animated GIF on GIFER">
              <a:extLst>
                <a:ext uri="{FF2B5EF4-FFF2-40B4-BE49-F238E27FC236}">
                  <a16:creationId xmlns:a16="http://schemas.microsoft.com/office/drawing/2014/main" id="{066F6D1D-1C00-4EF9-B70A-13B24DC3F7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2" y="4049486"/>
              <a:ext cx="5991497" cy="280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IF grass - animated GIF on GIFER">
              <a:extLst>
                <a:ext uri="{FF2B5EF4-FFF2-40B4-BE49-F238E27FC236}">
                  <a16:creationId xmlns:a16="http://schemas.microsoft.com/office/drawing/2014/main" id="{87311D9F-C8B8-44BB-AD81-CC29DC250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275" y="4187793"/>
              <a:ext cx="5696442" cy="2670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Grass, grass , leaves , fainas , animated , gif , animation , author , f ,  s - PicMix">
              <a:extLst>
                <a:ext uri="{FF2B5EF4-FFF2-40B4-BE49-F238E27FC236}">
                  <a16:creationId xmlns:a16="http://schemas.microsoft.com/office/drawing/2014/main" id="{D6F4686B-B849-4751-A742-58241A4104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4755379"/>
              <a:ext cx="1923241" cy="233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Grass, grass , leaves , fainas , animated , gif , animation , author , f ,  s - PicMix">
              <a:extLst>
                <a:ext uri="{FF2B5EF4-FFF2-40B4-BE49-F238E27FC236}">
                  <a16:creationId xmlns:a16="http://schemas.microsoft.com/office/drawing/2014/main" id="{1B69E809-0785-4D65-8B9A-CC23720CD9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857" y="3886200"/>
              <a:ext cx="1602224" cy="320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Grass, grass , leaves , fainas , animated , gif , animation , author , f ,  s - PicMix">
              <a:extLst>
                <a:ext uri="{FF2B5EF4-FFF2-40B4-BE49-F238E27FC236}">
                  <a16:creationId xmlns:a16="http://schemas.microsoft.com/office/drawing/2014/main" id="{A734C2D4-8977-41B4-A39A-AB1A6F02D5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407" y="5614529"/>
              <a:ext cx="1076151" cy="130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8" descr="What's Up, Doc: Which Carrot Hue Is Best for You? – Health Essentials from  Cleveland Clinic">
            <a:extLst>
              <a:ext uri="{FF2B5EF4-FFF2-40B4-BE49-F238E27FC236}">
                <a16:creationId xmlns:a16="http://schemas.microsoft.com/office/drawing/2014/main" id="{2A1C97DD-D614-4EAB-AC66-E178FA88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9001" y="2449091"/>
            <a:ext cx="3571195" cy="14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arrot Cartoon PNG Images | Vector and PSD Files | Free Download on Pngtree">
            <a:extLst>
              <a:ext uri="{FF2B5EF4-FFF2-40B4-BE49-F238E27FC236}">
                <a16:creationId xmlns:a16="http://schemas.microsoft.com/office/drawing/2014/main" id="{74B3996B-A397-4F6F-9D86-247738B91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33" b="95556" l="10000" r="90000">
                        <a14:foregroundMark x1="25556" y1="87500" x2="18056" y2="95833"/>
                        <a14:foregroundMark x1="67500" y1="13333" x2="70556" y2="8333"/>
                        <a14:foregroundMark x1="53056" y1="8611" x2="50833" y2="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6" t="-1" r="11816" b="-3670"/>
          <a:stretch/>
        </p:blipFill>
        <p:spPr bwMode="auto">
          <a:xfrm rot="19799599">
            <a:off x="6909923" y="811936"/>
            <a:ext cx="3263097" cy="39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Flowers Bouquet Sticker for iOS &amp; Android | GIPHY">
            <a:extLst>
              <a:ext uri="{FF2B5EF4-FFF2-40B4-BE49-F238E27FC236}">
                <a16:creationId xmlns:a16="http://schemas.microsoft.com/office/drawing/2014/main" id="{42D642B0-673D-4508-AE49-5FDB9516C0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04" y="5031070"/>
            <a:ext cx="2247398" cy="22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Flowers Bouquet Sticker for iOS &amp; Android | GIPHY">
            <a:extLst>
              <a:ext uri="{FF2B5EF4-FFF2-40B4-BE49-F238E27FC236}">
                <a16:creationId xmlns:a16="http://schemas.microsoft.com/office/drawing/2014/main" id="{2AC7731B-BD79-4AFF-86CC-0FB89EE872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9708" y="4955764"/>
            <a:ext cx="2247398" cy="22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 descr="Flowers Bouquet Sticker for iOS &amp; Android | GIPHY">
            <a:extLst>
              <a:ext uri="{FF2B5EF4-FFF2-40B4-BE49-F238E27FC236}">
                <a16:creationId xmlns:a16="http://schemas.microsoft.com/office/drawing/2014/main" id="{B22596D4-7DD5-42C4-AB55-6A6C98253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12" y="5008748"/>
            <a:ext cx="2247398" cy="22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Quote of the day – Aziz Gattoufi | New Bloggy Cat [NBC]">
            <a:extLst>
              <a:ext uri="{FF2B5EF4-FFF2-40B4-BE49-F238E27FC236}">
                <a16:creationId xmlns:a16="http://schemas.microsoft.com/office/drawing/2014/main" id="{90B816EB-8284-451B-9222-FCC226DB0A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50" y="3951514"/>
            <a:ext cx="45910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18385 0.002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19779 0.00278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8385 0.00254 L -0.06615 0.00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19779 0.00278 L 0.06445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548AFC-EB1F-41AE-935B-30A841E21403}"/>
              </a:ext>
            </a:extLst>
          </p:cNvPr>
          <p:cNvSpPr/>
          <p:nvPr/>
        </p:nvSpPr>
        <p:spPr>
          <a:xfrm>
            <a:off x="228600" y="431799"/>
            <a:ext cx="23050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</a:t>
            </a:r>
          </a:p>
        </p:txBody>
      </p:sp>
      <p:pic>
        <p:nvPicPr>
          <p:cNvPr id="6154" name="Picture 12" descr="Trang trí WordPress bằng ảnh động (*GIF) | Heo Mê Phim">
            <a:extLst>
              <a:ext uri="{FF2B5EF4-FFF2-40B4-BE49-F238E27FC236}">
                <a16:creationId xmlns:a16="http://schemas.microsoft.com/office/drawing/2014/main" id="{8D4E9AAD-F9AF-4A00-B654-35C349DCB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0" y="4818829"/>
            <a:ext cx="25675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2CCD36-A744-4FF3-91C8-6A37EE38E61D}"/>
              </a:ext>
            </a:extLst>
          </p:cNvPr>
          <p:cNvSpPr/>
          <p:nvPr/>
        </p:nvSpPr>
        <p:spPr>
          <a:xfrm>
            <a:off x="1854200" y="1659974"/>
            <a:ext cx="80899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Đoán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nhanh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VN-Channel" panose="02040603050506020204" pitchFamily="18" charset="0"/>
            </a:endParaRPr>
          </a:p>
          <a:p>
            <a:pPr algn="ctr" eaLnBrk="1" hangingPunct="1">
              <a:defRPr/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   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đóan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đúng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hannel" panose="02040603050506020204" pitchFamily="18" charset="0"/>
              </a:rPr>
              <a:t>?</a:t>
            </a:r>
          </a:p>
        </p:txBody>
      </p:sp>
      <p:pic>
        <p:nvPicPr>
          <p:cNvPr id="1026" name="Picture 2" descr="Can You Guess Which Animal's Eye This Is? | Animated gif, Animation, Cute  galaxy wallpaper">
            <a:extLst>
              <a:ext uri="{FF2B5EF4-FFF2-40B4-BE49-F238E27FC236}">
                <a16:creationId xmlns:a16="http://schemas.microsoft.com/office/drawing/2014/main" id="{FA665003-9736-445A-B195-A6C23B379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1840" y="3289300"/>
            <a:ext cx="3131071" cy="30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GIFs - Get the best GIF on GIPHY">
            <a:extLst>
              <a:ext uri="{FF2B5EF4-FFF2-40B4-BE49-F238E27FC236}">
                <a16:creationId xmlns:a16="http://schemas.microsoft.com/office/drawing/2014/main" id="{D1CB43E1-CF5D-463B-9B53-D4E0D9E60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87" y="2911543"/>
            <a:ext cx="3260657" cy="3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nking Think Sticker by shourimajo for iOS &amp; Android | GIPHY">
            <a:extLst>
              <a:ext uri="{FF2B5EF4-FFF2-40B4-BE49-F238E27FC236}">
                <a16:creationId xmlns:a16="http://schemas.microsoft.com/office/drawing/2014/main" id="{ECBF4583-7740-4563-A9B0-DF807293B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146541"/>
            <a:ext cx="1518920" cy="17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54</Words>
  <Application>Microsoft Office PowerPoint</Application>
  <PresentationFormat>Widescreen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SVN-Bira</vt:lpstr>
      <vt:lpstr>SVN-Bradley Hand</vt:lpstr>
      <vt:lpstr>SVN-Channel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Hiếu Cò</dc:creator>
  <cp:lastModifiedBy>Nguyễn Tiến Minh</cp:lastModifiedBy>
  <cp:revision>13</cp:revision>
  <dcterms:created xsi:type="dcterms:W3CDTF">2021-02-25T02:33:04Z</dcterms:created>
  <dcterms:modified xsi:type="dcterms:W3CDTF">2025-11-14T15:33:30Z</dcterms:modified>
</cp:coreProperties>
</file>