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61" r:id="rId6"/>
    <p:sldId id="266" r:id="rId7"/>
    <p:sldId id="267" r:id="rId8"/>
    <p:sldId id="268" r:id="rId9"/>
    <p:sldId id="270" r:id="rId10"/>
    <p:sldId id="273" r:id="rId11"/>
    <p:sldId id="271" r:id="rId12"/>
    <p:sldId id="276" r:id="rId13"/>
    <p:sldId id="27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01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86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42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17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3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37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3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30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41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053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6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E1DE-96A0-4168-B60C-E5F315AD0EA2}" type="datetimeFigureOut">
              <a:rPr lang="vi-VN" smtClean="0"/>
              <a:t>12/11/2024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2738-B354-48E6-8C4E-552C075A4E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12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jpe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audio" Target="../media/media11.m4a"/><Relationship Id="rId11" Type="http://schemas.openxmlformats.org/officeDocument/2006/relationships/image" Target="../media/image15.jpg"/><Relationship Id="rId5" Type="http://schemas.microsoft.com/office/2007/relationships/media" Target="../media/media11.m4a"/><Relationship Id="rId15" Type="http://schemas.openxmlformats.org/officeDocument/2006/relationships/image" Target="../media/image28.jpeg"/><Relationship Id="rId10" Type="http://schemas.openxmlformats.org/officeDocument/2006/relationships/image" Target="../media/image30.jpg"/><Relationship Id="rId4" Type="http://schemas.openxmlformats.org/officeDocument/2006/relationships/audio" Target="../media/media10.m4a"/><Relationship Id="rId9" Type="http://schemas.openxmlformats.org/officeDocument/2006/relationships/image" Target="../media/image29.jpg"/><Relationship Id="rId1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2.png"/><Relationship Id="rId3" Type="http://schemas.microsoft.com/office/2007/relationships/media" Target="../media/media9.mp4"/><Relationship Id="rId7" Type="http://schemas.openxmlformats.org/officeDocument/2006/relationships/image" Target="../media/image34.jpeg"/><Relationship Id="rId12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jpeg"/><Relationship Id="rId4" Type="http://schemas.openxmlformats.org/officeDocument/2006/relationships/video" Target="../media/media9.mp4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10" Type="http://schemas.openxmlformats.org/officeDocument/2006/relationships/image" Target="../media/image1.pn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9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1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1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6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gõ 638 Đường Ngô Gia Tự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7057" y="984298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-102870"/>
            <a:ext cx="12042648" cy="6814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992" y="-102870"/>
            <a:ext cx="8543544" cy="71558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0928" y="1843248"/>
            <a:ext cx="7684008" cy="273789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 Hoạt động khám phá xã hội                             Đề tài: Tìm hiểu nghề may                      Lứa tuổi: 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Giaó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gõ 638 Đường Ngô Gia Tự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471" y="6255327"/>
            <a:ext cx="284452" cy="2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9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9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chọn dụng cụ nào của nghề may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77" y="3643133"/>
            <a:ext cx="2791365" cy="25626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97" y="684164"/>
            <a:ext cx="3225737" cy="2774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731520"/>
            <a:ext cx="3680626" cy="250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05" y="3643133"/>
            <a:ext cx="3227832" cy="2857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684164"/>
            <a:ext cx="3191256" cy="2735315"/>
          </a:xfrm>
          <a:prstGeom prst="rect">
            <a:avLst/>
          </a:prstGeom>
        </p:spPr>
      </p:pic>
      <p:pic>
        <p:nvPicPr>
          <p:cNvPr id="3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16306" y="1"/>
            <a:ext cx="2175694" cy="1223828"/>
          </a:xfrm>
          <a:prstGeom prst="rect">
            <a:avLst/>
          </a:prstGeom>
        </p:spPr>
      </p:pic>
      <p:pic>
        <p:nvPicPr>
          <p:cNvPr id="9" name="Ngõ 638 Đường Ngô Gia Tự 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8976" y="239555"/>
            <a:ext cx="252409" cy="252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3902249"/>
            <a:ext cx="3550920" cy="2652047"/>
          </a:xfrm>
          <a:prstGeom prst="rect">
            <a:avLst/>
          </a:prstGeom>
        </p:spPr>
      </p:pic>
      <p:pic>
        <p:nvPicPr>
          <p:cNvPr id="22" name="Ngõ 638 Đường Ngô Gia Tự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58632" y="6434100"/>
            <a:ext cx="240392" cy="2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4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122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"/>
            <a:ext cx="10543032" cy="7406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chọn những hình ảnh nào của nghề may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32" y="3317683"/>
            <a:ext cx="3504532" cy="233489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34" y="902081"/>
            <a:ext cx="3738132" cy="2334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40" y="908055"/>
            <a:ext cx="3566160" cy="2328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9" y="3346130"/>
            <a:ext cx="3528569" cy="238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39" y="3398391"/>
            <a:ext cx="3566160" cy="2334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0" y="909143"/>
            <a:ext cx="3528569" cy="2327833"/>
          </a:xfrm>
          <a:prstGeom prst="rect">
            <a:avLst/>
          </a:prstGeom>
        </p:spPr>
      </p:pic>
      <p:pic>
        <p:nvPicPr>
          <p:cNvPr id="4" name="Ngõ 638 Đường Ngô Gia Tự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2390" y="6073016"/>
            <a:ext cx="487363" cy="487363"/>
          </a:xfrm>
          <a:prstGeom prst="rect">
            <a:avLst/>
          </a:prstGeom>
        </p:spPr>
      </p:pic>
      <p:pic>
        <p:nvPicPr>
          <p:cNvPr id="3" name="Đếm ngược 5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5583" y="5775397"/>
            <a:ext cx="1924629" cy="1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"/>
            <a:ext cx="10543032" cy="7406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chọn những hình ảnh nào của nghề may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32" y="3317683"/>
            <a:ext cx="3504532" cy="233489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34" y="902081"/>
            <a:ext cx="3738132" cy="2334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39" y="909143"/>
            <a:ext cx="3566160" cy="2328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9" y="3346130"/>
            <a:ext cx="3528569" cy="238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39" y="3398391"/>
            <a:ext cx="3566160" cy="2334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0" y="909143"/>
            <a:ext cx="3528569" cy="2327833"/>
          </a:xfrm>
          <a:prstGeom prst="rect">
            <a:avLst/>
          </a:prstGeom>
        </p:spPr>
      </p:pic>
      <p:pic>
        <p:nvPicPr>
          <p:cNvPr id="5" name="Ngõ 638 Đường Ngô Gia Tự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1617990" y="6234555"/>
            <a:ext cx="221109" cy="2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3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gõ 638 Đường Ngô Gia Tự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7989" y="477901"/>
            <a:ext cx="487363" cy="4873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26265" y="2505670"/>
            <a:ext cx="10939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Hẹn Gặp Lại Các Con Vào Giờ Học Sau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85" y="158262"/>
            <a:ext cx="11931161" cy="66030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3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vi-VN" sz="3000" b="1" dirty="0" smtClean="0">
                <a:solidFill>
                  <a:srgbClr val="00B0F0"/>
                </a:solidFill>
                <a:latin typeface="+mj-lt"/>
              </a:rPr>
              <a:t>Mục </a:t>
            </a:r>
            <a:r>
              <a:rPr lang="vi-VN" sz="3000" b="1" dirty="0">
                <a:solidFill>
                  <a:srgbClr val="00B0F0"/>
                </a:solidFill>
                <a:latin typeface="+mj-lt"/>
              </a:rPr>
              <a:t>đích yêu </a:t>
            </a:r>
            <a:r>
              <a:rPr lang="vi-VN" sz="3000" b="1" dirty="0" smtClean="0">
                <a:solidFill>
                  <a:srgbClr val="00B0F0"/>
                </a:solidFill>
                <a:latin typeface="+mj-lt"/>
              </a:rPr>
              <a:t>cầu</a:t>
            </a:r>
            <a:endParaRPr lang="vi-VN" sz="3000" b="1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600" dirty="0" smtClean="0">
                <a:latin typeface="+mj-lt"/>
              </a:rPr>
              <a:t>1</a:t>
            </a:r>
            <a:r>
              <a:rPr lang="vi-VN" sz="2600" dirty="0">
                <a:latin typeface="+mj-lt"/>
              </a:rPr>
              <a:t>. </a:t>
            </a:r>
            <a:r>
              <a:rPr lang="vi-VN" sz="2600" b="1" u="sng" dirty="0">
                <a:latin typeface="+mj-lt"/>
              </a:rPr>
              <a:t>Thái độ:</a:t>
            </a:r>
            <a:endParaRPr lang="vi-VN" sz="2600" dirty="0">
              <a:latin typeface="+mj-lt"/>
            </a:endParaRP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Giáo dục trẻ sự mạnh dạn, tự tin, có ý thức  kỷ luật trong giờ học.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Giáo dục trẻ không được đùa nghịch với các dụng cụ của nghề may vì rất nguy hiểm.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Giáo dục trẻ phải biết yêu quý những người làm nghề may vì họ đã may ra những chiếc áo quần thật đẹp cho tất cả chúng ta mang.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Khi mặc áo quần phải biết giữ gìn sạch sẽ.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2. </a:t>
            </a:r>
            <a:r>
              <a:rPr lang="vi-VN" sz="2600" b="1" u="sng" dirty="0">
                <a:latin typeface="+mj-lt"/>
              </a:rPr>
              <a:t>Kĩ năng:</a:t>
            </a:r>
            <a:endParaRPr lang="vi-VN" sz="2600" dirty="0">
              <a:latin typeface="+mj-lt"/>
            </a:endParaRP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Phát triển các tố chất khéo léo, nhanh nhẹn khi tham gia trò chơi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Rèn sự khéo léo của đôi tay.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Dạy trẻ kỉ năng ghi nhớ có chủ định.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3. </a:t>
            </a:r>
            <a:r>
              <a:rPr lang="vi-VN" sz="2600" b="1" u="sng" dirty="0">
                <a:latin typeface="+mj-lt"/>
              </a:rPr>
              <a:t>Kiến thức</a:t>
            </a:r>
            <a:r>
              <a:rPr lang="vi-VN" sz="26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Trẻ biết được công việc của nghề thợ may.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Biết được nghề may thì cần có những dụng cụ gì, biết được những sản phẩm của nghề may.</a:t>
            </a:r>
          </a:p>
          <a:p>
            <a:pPr marL="0" indent="0">
              <a:buNone/>
            </a:pPr>
            <a:r>
              <a:rPr lang="vi-VN" sz="2600" dirty="0">
                <a:latin typeface="+mj-lt"/>
              </a:rPr>
              <a:t> - Trẻ biết chơi trò chơi ôn luyện một các hứng thú.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õ 638 Đường Ngô Gia Tự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" y="914400"/>
            <a:ext cx="12188903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025" y="3428206"/>
            <a:ext cx="3273552" cy="1783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thợ may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84426" y="1266381"/>
            <a:ext cx="4355592" cy="240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người đo vải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lại cắt may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 quần mới, đẹp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bàn tay ai?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87" y="96715"/>
            <a:ext cx="402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õ 638 Đường Ngô Gia Tự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64008"/>
            <a:ext cx="11978640" cy="66842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39" y="298577"/>
            <a:ext cx="5320917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nói lên hiểu biết của mình về cô chú thợ may 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gõ 638 Đường Ngô Gia Tự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50023" y="203044"/>
            <a:ext cx="118140" cy="118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647" y="133997"/>
            <a:ext cx="5687568" cy="62084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của người thợ may</a:t>
            </a:r>
            <a:endParaRPr lang="vi-VN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9" y="985734"/>
            <a:ext cx="3010961" cy="2323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89" y="965253"/>
            <a:ext cx="2587692" cy="229329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23" y="949359"/>
            <a:ext cx="2461698" cy="2308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1" t="-3405" r="-11911" b="3405"/>
          <a:stretch/>
        </p:blipFill>
        <p:spPr>
          <a:xfrm>
            <a:off x="9447663" y="875295"/>
            <a:ext cx="2878874" cy="2517807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4" y="4296958"/>
            <a:ext cx="3143744" cy="2066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11" y="4250244"/>
            <a:ext cx="3118808" cy="1942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8" y="4339027"/>
            <a:ext cx="2886075" cy="1887493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6260" y="3393102"/>
            <a:ext cx="3035529" cy="6699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 quần 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3175207" y="3468876"/>
            <a:ext cx="3401716" cy="66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 quần áo theo mẫu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6681859" y="3442394"/>
            <a:ext cx="2152356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13"/>
          <p:cNvSpPr txBox="1">
            <a:spLocks/>
          </p:cNvSpPr>
          <p:nvPr/>
        </p:nvSpPr>
        <p:spPr>
          <a:xfrm>
            <a:off x="9177186" y="3442394"/>
            <a:ext cx="2152356" cy="66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Thùa khuyết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13"/>
          <p:cNvSpPr txBox="1">
            <a:spLocks/>
          </p:cNvSpPr>
          <p:nvPr/>
        </p:nvSpPr>
        <p:spPr>
          <a:xfrm>
            <a:off x="326047" y="6239914"/>
            <a:ext cx="2152356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 khuy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13"/>
          <p:cNvSpPr txBox="1">
            <a:spLocks/>
          </p:cNvSpPr>
          <p:nvPr/>
        </p:nvSpPr>
        <p:spPr>
          <a:xfrm>
            <a:off x="4874035" y="6330691"/>
            <a:ext cx="2152356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13"/>
          <p:cNvSpPr txBox="1">
            <a:spLocks/>
          </p:cNvSpPr>
          <p:nvPr/>
        </p:nvSpPr>
        <p:spPr>
          <a:xfrm>
            <a:off x="9177186" y="6226520"/>
            <a:ext cx="2152356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4" grpId="0" build="p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39" y="4126542"/>
            <a:ext cx="3358762" cy="23429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03" y="4017692"/>
            <a:ext cx="2986701" cy="2451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45" y="609137"/>
            <a:ext cx="3379128" cy="2991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29" y="670919"/>
            <a:ext cx="3145875" cy="2800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79864" y="3396615"/>
            <a:ext cx="17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9864" y="6449452"/>
            <a:ext cx="128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 là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9164" y="3581281"/>
            <a:ext cx="184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may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1" y="670919"/>
            <a:ext cx="3624700" cy="2910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8478" y="3526493"/>
            <a:ext cx="133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 may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5069" y="6400550"/>
            <a:ext cx="1664208" cy="36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6" y="4188584"/>
            <a:ext cx="3219772" cy="23965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09164" y="6550533"/>
            <a:ext cx="171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và ch</a:t>
            </a:r>
            <a:r>
              <a:rPr lang="en-US" dirty="0" smtClean="0"/>
              <a:t>ỉ</a:t>
            </a:r>
            <a:endParaRPr lang="vi-VN" dirty="0"/>
          </a:p>
        </p:txBody>
      </p:sp>
      <p:pic>
        <p:nvPicPr>
          <p:cNvPr id="3" name="Ngõ 638 Đường Ngô Gia Tự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310" y="-427101"/>
            <a:ext cx="331224" cy="33122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9722" y="-102881"/>
            <a:ext cx="6211824" cy="8485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của người thợ may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õ 638 Đường Ngô Gia Tự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1"/>
            <a:ext cx="11960352" cy="16906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những bàn tay khéo léo của những cô chú thợ may đã tạo lên những bộ quần áo thật đẹp cho chúng ta mặc.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30" y="3744484"/>
            <a:ext cx="2453641" cy="279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43748"/>
            <a:ext cx="3059680" cy="238817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4223797"/>
            <a:ext cx="3567384" cy="225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97" y="1667210"/>
            <a:ext cx="3567384" cy="2077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23512" r="3645" b="10012"/>
          <a:stretch/>
        </p:blipFill>
        <p:spPr>
          <a:xfrm>
            <a:off x="4081124" y="1690689"/>
            <a:ext cx="2638825" cy="181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22" y="4022599"/>
            <a:ext cx="2345246" cy="23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õ 638 Đường Ngô Gia Tự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03101" y="121285"/>
            <a:ext cx="487363" cy="487363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31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336" y="2286001"/>
            <a:ext cx="4861560" cy="170078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MẮT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õ 638 Đường Ngô Gia Tự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2141" y="1662346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 chọn dụng cụ nào của nghề may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04" y="3872427"/>
            <a:ext cx="2791365" cy="25626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" y="3902249"/>
            <a:ext cx="3550920" cy="2652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27" y="692188"/>
            <a:ext cx="3225737" cy="2774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2" y="731520"/>
            <a:ext cx="3680626" cy="250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05" y="3643133"/>
            <a:ext cx="3227832" cy="2857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684164"/>
            <a:ext cx="3191256" cy="2735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0432" y="3374938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8745" y="3395049"/>
            <a:ext cx="225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trộn bê tông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5425" y="3273801"/>
            <a:ext cx="16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9398" y="6501109"/>
            <a:ext cx="264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 huyết á</a:t>
            </a:r>
            <a:r>
              <a:rPr lang="en-US" dirty="0" smtClean="0"/>
              <a:t>p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5167884" y="6435102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khâu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8048" y="6527609"/>
            <a:ext cx="228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 nghe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58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190</Words>
  <Application>Microsoft Office PowerPoint</Application>
  <PresentationFormat>Widescreen</PresentationFormat>
  <Paragraphs>50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UBND QUẬN LONG BIÊN TRƯỜNG MẦM NON HOA SỮA</vt:lpstr>
      <vt:lpstr>PowerPoint Presentation</vt:lpstr>
      <vt:lpstr>Cô thợ may</vt:lpstr>
      <vt:lpstr>Các con hãy nói lên hiểu biết của mình về cô chú thợ may nào.</vt:lpstr>
      <vt:lpstr>Công việc của người thợ may</vt:lpstr>
      <vt:lpstr>Dụng cụ của người thợ may</vt:lpstr>
      <vt:lpstr>Nhờ những bàn tay khéo léo của những cô chú thợ may đã tạo lên những bộ quần áo thật đẹp cho chúng ta mặc.</vt:lpstr>
      <vt:lpstr>TRÒ CHƠI AI NHANH MẮT</vt:lpstr>
      <vt:lpstr>Bé chọn dụng cụ nào của nghề may</vt:lpstr>
      <vt:lpstr>Bé chọn dụng cụ nào của nghề may</vt:lpstr>
      <vt:lpstr>Bé chọn những hình ảnh nào của nghề may</vt:lpstr>
      <vt:lpstr>Bé chọn những hình ảnh nào của nghề may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ÁNH SAO</dc:title>
  <dc:creator>MyPC</dc:creator>
  <cp:lastModifiedBy>C1-HS</cp:lastModifiedBy>
  <cp:revision>58</cp:revision>
  <dcterms:created xsi:type="dcterms:W3CDTF">2021-11-03T07:50:43Z</dcterms:created>
  <dcterms:modified xsi:type="dcterms:W3CDTF">2024-11-12T00:42:08Z</dcterms:modified>
</cp:coreProperties>
</file>