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6" r:id="rId2"/>
    <p:sldId id="775" r:id="rId3"/>
    <p:sldId id="779" r:id="rId4"/>
    <p:sldId id="780" r:id="rId5"/>
    <p:sldId id="781" r:id="rId6"/>
    <p:sldId id="776" r:id="rId7"/>
    <p:sldId id="7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0AD38-85EA-4995-A904-C8EF4D1882B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AC7C-1680-4D15-9E9D-F017BFFB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/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55145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</a:t>
                      </a:r>
                      <a:r>
                        <a:rPr lang="en-US" sz="4000" b="1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TRIỂN THẨM MỸ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74770"/>
              </p:ext>
            </p:extLst>
          </p:nvPr>
        </p:nvGraphicFramePr>
        <p:xfrm>
          <a:off x="3660980" y="3338310"/>
          <a:ext cx="5202547" cy="1798320"/>
        </p:xfrm>
        <a:graphic>
          <a:graphicData uri="http://schemas.openxmlformats.org/drawingml/2006/table">
            <a:tbl>
              <a:tblPr/>
              <a:tblGrid>
                <a:gridCol w="520254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 tài : Dán hoa tặng cô</a:t>
                      </a:r>
                    </a:p>
                    <a:p>
                      <a:r>
                        <a:rPr lang="en-US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 tượng    : 3- 4 tuổi</a:t>
                      </a:r>
                    </a:p>
                    <a:p>
                      <a:r>
                        <a:rPr lang="en-US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gian    : 20- 25 phút</a:t>
                      </a:r>
                    </a:p>
                    <a:p>
                      <a:r>
                        <a:rPr lang="en-US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 viên: Bùi Thị Hoa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>
                <a:solidFill>
                  <a:srgbClr val="002060"/>
                </a:solidFill>
              </a:rPr>
              <a:t>Quan sát mẫu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4C43-481C-AFD6-595F-AA8BF1FE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52C-D2CF-8DB1-7D93-7D730D195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86ACA9-4B16-8377-F918-FF042B900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3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C7719-9D15-F1F4-1E24-90B7E6DE9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3571B-5390-EFD2-46E3-7079C7DD62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72E1-B329-FCB1-3F9E-EB8522AF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B6167-A1B0-5BCF-0E64-C87C5D017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AEBD4C-A40D-72F6-0560-D58A030F2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7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4DDA0-006B-18D0-D6C2-9C2DA6B5D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F32E4-66D1-41DC-4CAD-6910BAF284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8C64C-0DD5-89A4-4717-5DDAA290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A7F2D-1993-8CAE-12C3-CAE937446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EB867F-5CB5-B99A-9397-87054784A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4417" cy="685800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785BF-5D82-90BD-F400-8B36E3986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B904F-A34A-BAD7-1216-8F517D3567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>
                <a:solidFill>
                  <a:srgbClr val="002060"/>
                </a:solidFill>
              </a:rPr>
              <a:t>Trẻ thực hiện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>
                <a:solidFill>
                  <a:srgbClr val="002060"/>
                </a:solidFill>
              </a:rPr>
              <a:t>Trưng bày sản phẩm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</dc:creator>
  <cp:lastModifiedBy>Nguyễn Tiến Minh</cp:lastModifiedBy>
  <cp:revision>15</cp:revision>
  <dcterms:created xsi:type="dcterms:W3CDTF">2024-10-17T14:08:59Z</dcterms:created>
  <dcterms:modified xsi:type="dcterms:W3CDTF">2025-11-14T14:40:41Z</dcterms:modified>
</cp:coreProperties>
</file>