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086E-EE7A-453C-945C-70D4F09DF5C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F1EC-925A-4AE4-A933-F34A5EF4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7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086E-EE7A-453C-945C-70D4F09DF5C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F1EC-925A-4AE4-A933-F34A5EF4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0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086E-EE7A-453C-945C-70D4F09DF5C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F1EC-925A-4AE4-A933-F34A5EF4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4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086E-EE7A-453C-945C-70D4F09DF5C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F1EC-925A-4AE4-A933-F34A5EF4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9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086E-EE7A-453C-945C-70D4F09DF5C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F1EC-925A-4AE4-A933-F34A5EF4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3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086E-EE7A-453C-945C-70D4F09DF5C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F1EC-925A-4AE4-A933-F34A5EF4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086E-EE7A-453C-945C-70D4F09DF5C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F1EC-925A-4AE4-A933-F34A5EF4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0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086E-EE7A-453C-945C-70D4F09DF5C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F1EC-925A-4AE4-A933-F34A5EF4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086E-EE7A-453C-945C-70D4F09DF5C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F1EC-925A-4AE4-A933-F34A5EF4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2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086E-EE7A-453C-945C-70D4F09DF5C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F1EC-925A-4AE4-A933-F34A5EF4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086E-EE7A-453C-945C-70D4F09DF5C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F1EC-925A-4AE4-A933-F34A5EF4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086E-EE7A-453C-945C-70D4F09DF5C3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F1EC-925A-4AE4-A933-F34A5EF4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5508" y="476032"/>
            <a:ext cx="80898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 smtClean="0">
                <a:latin typeface="+mj-lt"/>
              </a:rPr>
              <a:t>ỦY BAN NHÂN DÂN PHƯỜNG PHÚC LỢI</a:t>
            </a:r>
          </a:p>
          <a:p>
            <a:pPr algn="ctr"/>
            <a:r>
              <a:rPr lang="vi-VN" sz="3200" b="1" dirty="0" smtClean="0">
                <a:latin typeface="+mj-lt"/>
              </a:rPr>
              <a:t>TRƯỜNG MẦM NON HOA SỮA</a:t>
            </a:r>
            <a:endParaRPr lang="en-US" sz="32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5198" y="2389045"/>
            <a:ext cx="6370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 smtClean="0">
                <a:latin typeface="+mj-lt"/>
              </a:rPr>
              <a:t>LĨNH VỰC PHÁT TRIỂN NGÔN NGỮ</a:t>
            </a:r>
          </a:p>
          <a:p>
            <a:pPr algn="ctr"/>
            <a:r>
              <a:rPr lang="vi-VN" sz="2800" b="1" dirty="0" smtClean="0">
                <a:latin typeface="+mj-lt"/>
              </a:rPr>
              <a:t>Đề tài: Truyện “ Bé trứng”</a:t>
            </a:r>
            <a:endParaRPr lang="en-US"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3243" y="6010105"/>
            <a:ext cx="5452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Giáo viên: Phan Thị Thanh Luyên</a:t>
            </a:r>
            <a:endParaRPr lang="en-US" sz="28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566" y="3648968"/>
            <a:ext cx="2297429" cy="22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247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1737" y="235132"/>
            <a:ext cx="3143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kể lần 1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81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9302" y="274320"/>
            <a:ext cx="3004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lần 2</a:t>
            </a:r>
            <a:endParaRPr lang="en-US" sz="4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3"/>
            <a:ext cx="12192000" cy="6918343"/>
          </a:xfrm>
        </p:spPr>
      </p:pic>
      <p:pic>
        <p:nvPicPr>
          <p:cNvPr id="5" name="7121259805163 - 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9739448" y="4428307"/>
            <a:ext cx="465953" cy="7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145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2168435"/>
            <a:ext cx="5287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latin typeface="+mj-lt"/>
              </a:rPr>
              <a:t>Xin trân trọng cảm ơn!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51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47</Words>
  <Application>Microsoft Office PowerPoint</Application>
  <PresentationFormat>Widescreen</PresentationFormat>
  <Paragraphs>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2025-10-10T16:58:40Z</dcterms:created>
  <dcterms:modified xsi:type="dcterms:W3CDTF">2025-11-03T05:05:49Z</dcterms:modified>
</cp:coreProperties>
</file>