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84" r:id="rId4"/>
    <p:sldId id="285" r:id="rId5"/>
    <p:sldId id="260" r:id="rId6"/>
    <p:sldId id="262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30C"/>
    <a:srgbClr val="FC3D59"/>
    <a:srgbClr val="86000E"/>
    <a:srgbClr val="FAD2F5"/>
    <a:srgbClr val="F9C7F3"/>
    <a:srgbClr val="FDE7FA"/>
    <a:srgbClr val="FEF0FC"/>
    <a:srgbClr val="FCE0F9"/>
    <a:srgbClr val="F7AFEE"/>
    <a:srgbClr val="FDE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207452-6C96-4832-BA3C-F96BC6AB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B340423-8737-4A5E-B8ED-1070FF1DF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1A5F31-30F1-4AFE-927A-05AC4C95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290C35-1086-48C2-A867-50CC97A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2E656C-27ED-4642-B87A-1A79B79D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E0EB78-C3D9-4B59-949F-BA80091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B4A104E-0B3A-4766-9027-283277E99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B73C76-2ACB-48D0-A05C-E629BD0C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2C2098-4183-4D4F-A7C3-EDDA57BD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2760B78-5AFA-4FD0-9330-DFB18F84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7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28571C3-F44F-4AD4-9A9C-A88B68B5A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0DF92AC-68A5-41D9-8FE4-F23A62895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5BA9DB-A054-45A1-98F7-2426EA2D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8A1243-F8DD-45A3-82FE-102AB114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583514-2A32-4DD3-B6ED-5A0D0ACB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893153-C232-4F4E-9F44-4D14DF36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CCC2023-B5AE-4264-9198-175BD4BA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C760382-5043-478E-B370-5894B326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EF26EE6-7613-42C2-AA30-711D19A9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5FF50-500B-4D10-A7F3-6034010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FEA87B-4711-4A85-876C-15F75E7D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DE76D-2391-498C-AD4B-B343E07E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A4FC0C-85E7-4DD7-A5D4-99DB542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C3955ED-CBB4-40EB-A59B-74EDF0E3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AFACDE-4CE1-4DEA-B981-86800FC5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61C81B-0D2C-488F-953B-17D08807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804E1C-B47C-45C1-97A7-007C9649A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B75936F-15CB-49F6-8EB8-8BB98B99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7E349C5-1855-4094-882F-13C8AF6A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73622AF-D704-48E4-A555-0185F439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4F0B291-2012-4B75-8F18-BC88F988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9F403E-7BF4-45D6-B99A-F7CFDFCE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EC2B6A0-6808-4403-8FF1-76E6ACBC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B669742-A00B-4170-91AF-D00DE5636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CD3128E-653A-43B1-A62C-AB727DBD6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04E12FA-222A-498F-863C-FA6A00725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BBEDF87-9B23-435E-9675-DB81BD8F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970D044-8C36-4FA6-ACF3-E3B81208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AB41672-684B-4574-BE98-944D8059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10D9B3-D900-4BE9-8FBA-AA37D20B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0188A9-EB1B-4024-909C-51953764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423D88D-127D-4694-984E-6EBB3CE5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CFD3E5F-341C-44A0-AB55-83FDF191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41F920-FA9D-4D76-AE38-7363EB35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4BDE88D-8DDF-48D2-93B2-9738B5F8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9557F1F-9F76-4AA6-BB40-362F020F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F63804-A424-4705-A46A-540476B8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EE9D1A-A84B-4BD4-BD08-E7E9494E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1EBDCF1-B6B7-47E2-B46B-474EF9980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0B4B9BA-C5FC-4BF1-986D-FCFA4525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E582B3-94C0-430C-88A4-D95AD42D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651C319-ED01-4184-9412-83232182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8A817F-7B11-4064-86E3-7A755FB9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AD93CA9-5353-42DC-AB69-F3F6C9601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7F4898A-184C-4E8E-8B8A-B63BB4F4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EE0389-FC29-450E-97F3-A0A1E90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BB8FA6-ED46-454E-AC4A-78F38A89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6F4656D-E041-4CC8-A135-5A915304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BF2B178-FA9A-4CE1-AEFD-3A7AB557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AABB7E6-C54B-4673-B770-6D78EE2AA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F7815B-9B06-4693-AFFA-442B924DB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6ED1-6CF7-49CB-9B10-60660801EAD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01BAF4-C93B-48BB-8FDD-90169509B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F919055-D35C-4722-806B-8029B1CEE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DED5-E63D-4906-B6A5-784130EC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0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41CB2DD-F30F-4BEE-B379-14CC43D6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569" y="118843"/>
            <a:ext cx="471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UBND PHƯỜNG PHÚC LỢI</a:t>
            </a:r>
            <a:endParaRPr lang="en-US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TRƯỜNG MẦM </a:t>
            </a:r>
            <a:r>
              <a:rPr lang="en-US" altLang="en-US"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NON </a:t>
            </a:r>
            <a:r>
              <a:rPr lang="en-US" alt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HOA SỮA</a:t>
            </a:r>
            <a:endParaRPr lang="en-US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D4B8ED2-2E43-4A9A-90CC-94D5166B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047" y="5767237"/>
            <a:ext cx="3689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Hộp Văn bản 18">
            <a:extLst>
              <a:ext uri="{FF2B5EF4-FFF2-40B4-BE49-F238E27FC236}">
                <a16:creationId xmlns:a16="http://schemas.microsoft.com/office/drawing/2014/main" id="{74C76C73-B244-444C-A6BC-CA777A226256}"/>
              </a:ext>
            </a:extLst>
          </p:cNvPr>
          <p:cNvSpPr txBox="1"/>
          <p:nvPr/>
        </p:nvSpPr>
        <p:spPr>
          <a:xfrm>
            <a:off x="561697" y="223515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Tìm</a:t>
            </a:r>
            <a:r>
              <a:rPr lang="en-US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hiểu</a:t>
            </a:r>
            <a:r>
              <a:rPr lang="en-US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về</a:t>
            </a:r>
            <a:r>
              <a:rPr lang="en-US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ngày</a:t>
            </a:r>
            <a:r>
              <a:rPr lang="en-US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" pitchFamily="34" charset="0"/>
                <a:cs typeface="Times New Roman" pitchFamily="18" charset="0"/>
              </a:rPr>
              <a:t> NGVN 20/11</a:t>
            </a:r>
            <a:endParaRPr lang="en-US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418F38-FFC7-4EF5-A9B5-259075AF246C}"/>
              </a:ext>
            </a:extLst>
          </p:cNvPr>
          <p:cNvSpPr txBox="1"/>
          <p:nvPr/>
        </p:nvSpPr>
        <p:spPr>
          <a:xfrm>
            <a:off x="407774" y="260011"/>
            <a:ext cx="115906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418F38-FFC7-4EF5-A9B5-259075AF246C}"/>
              </a:ext>
            </a:extLst>
          </p:cNvPr>
          <p:cNvSpPr txBox="1"/>
          <p:nvPr/>
        </p:nvSpPr>
        <p:spPr>
          <a:xfrm>
            <a:off x="444842" y="346507"/>
            <a:ext cx="115041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HĐ 1: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GVMN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-4267_1e7d3c67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42"/>
            <a:ext cx="3008731" cy="26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ndaikim.edu.vn/upload/29351/fck/files/2021_04_14_09_23_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0" y="549442"/>
            <a:ext cx="3140412" cy="26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ndaikim.edu.vn/upload/29351/fck/files/2021_03_21_13_43_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5" y="549442"/>
            <a:ext cx="3019926" cy="26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ndaikim.edu.vn/upload/29351/fck/files/2021_03_09_04_43_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47" y="549442"/>
            <a:ext cx="2687053" cy="26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ndaikim.edu.vn/upload/29351/fck/files/2021_04_14_16_13_4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328"/>
            <a:ext cx="3008731" cy="24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ó thể bạn chưa biết về giường ngủ mầm n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10" y="3860328"/>
            <a:ext cx="3140412" cy="24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mndaikim.edu.vn/upload/29351/fck/files/2021_04_14_16_13_4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6" y="3860328"/>
            <a:ext cx="3019926" cy="24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in tức giáo dục - Trường mầm non An Hò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47" y="3870537"/>
            <a:ext cx="2687053" cy="24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ưu đồ: Tài liệu 19">
            <a:extLst>
              <a:ext uri="{FF2B5EF4-FFF2-40B4-BE49-F238E27FC236}">
                <a16:creationId xmlns:a16="http://schemas.microsoft.com/office/drawing/2014/main" id="{98301A83-6BF0-4BA4-BA70-5F4A507628DB}"/>
              </a:ext>
            </a:extLst>
          </p:cNvPr>
          <p:cNvSpPr/>
          <p:nvPr/>
        </p:nvSpPr>
        <p:spPr>
          <a:xfrm flipV="1">
            <a:off x="-2" y="5391150"/>
            <a:ext cx="12191999" cy="1468952"/>
          </a:xfrm>
          <a:prstGeom prst="flowChartDocument">
            <a:avLst/>
          </a:prstGeom>
          <a:solidFill>
            <a:srgbClr val="FA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19BA5DA-80FD-4697-A9D4-129CC0EDD9A6}"/>
              </a:ext>
            </a:extLst>
          </p:cNvPr>
          <p:cNvSpPr/>
          <p:nvPr/>
        </p:nvSpPr>
        <p:spPr>
          <a:xfrm>
            <a:off x="26270" y="358940"/>
            <a:ext cx="12192000" cy="985694"/>
          </a:xfrm>
          <a:prstGeom prst="rect">
            <a:avLst/>
          </a:prstGeom>
          <a:solidFill>
            <a:srgbClr val="FE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0A2D8B7-B5FC-4933-B836-639E3BACBE4E}"/>
              </a:ext>
            </a:extLst>
          </p:cNvPr>
          <p:cNvSpPr txBox="1"/>
          <p:nvPr/>
        </p:nvSpPr>
        <p:spPr>
          <a:xfrm>
            <a:off x="528494" y="541169"/>
            <a:ext cx="1094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E7A4BBE-F04C-4F51-BA56-C190B8452058}"/>
              </a:ext>
            </a:extLst>
          </p:cNvPr>
          <p:cNvSpPr txBox="1"/>
          <p:nvPr/>
        </p:nvSpPr>
        <p:spPr>
          <a:xfrm>
            <a:off x="8730673" y="1847064"/>
            <a:ext cx="293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E622C61-5FA5-4E15-838D-9B13A25192C2}"/>
              </a:ext>
            </a:extLst>
          </p:cNvPr>
          <p:cNvSpPr txBox="1"/>
          <p:nvPr/>
        </p:nvSpPr>
        <p:spPr>
          <a:xfrm>
            <a:off x="528494" y="1833156"/>
            <a:ext cx="293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92E4CEA-42EB-4611-ABA9-0A1EDA47FF3E}"/>
              </a:ext>
            </a:extLst>
          </p:cNvPr>
          <p:cNvSpPr txBox="1"/>
          <p:nvPr/>
        </p:nvSpPr>
        <p:spPr>
          <a:xfrm>
            <a:off x="4728411" y="1833155"/>
            <a:ext cx="2834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mndaikim.edu.vn/upload/29351/fck/files/2021_04_14_09_23_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5" y="2845399"/>
            <a:ext cx="3140412" cy="32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ndaikim.edu.vn/upload/29351/fck/files/clip_image002(8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42" y="2729518"/>
            <a:ext cx="3272590" cy="33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ó thể bạn chưa biết về giường ngủ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35" y="2743938"/>
            <a:ext cx="3381044" cy="33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DAEE15A-F4FE-4936-BCE0-1331924D3797}"/>
              </a:ext>
            </a:extLst>
          </p:cNvPr>
          <p:cNvSpPr txBox="1"/>
          <p:nvPr/>
        </p:nvSpPr>
        <p:spPr>
          <a:xfrm>
            <a:off x="1342252" y="1157183"/>
            <a:ext cx="1019175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t-PT" sz="3600" b="1" dirty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 LUẬN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PT" sz="2800" i="1" dirty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Chốt lại: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việc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giáo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mầm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non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việc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đón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dạy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con,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ăn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ngủ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vệ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7030A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pt-PT" sz="2800" i="1" dirty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GD: Trẻ biết </a:t>
            </a:r>
            <a:r>
              <a:rPr lang="pt-PT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yêu quí, lễ phép và vâng lời cô giáo.</a:t>
            </a:r>
            <a:endParaRPr lang="en-US" sz="2800" dirty="0">
              <a:solidFill>
                <a:srgbClr val="7030A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ổng hợp hình nền PowerPoint cảm ơn đẹp nhất - Slide cảm ơn, slide kết thúc  đẹp và chuyên nghiệp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92"/>
            <a:ext cx="12192000" cy="67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227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Times New Roman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Quỳnh Nguyễn</dc:creator>
  <cp:lastModifiedBy>Admin</cp:lastModifiedBy>
  <cp:revision>29</cp:revision>
  <dcterms:created xsi:type="dcterms:W3CDTF">2021-07-30T14:48:35Z</dcterms:created>
  <dcterms:modified xsi:type="dcterms:W3CDTF">2025-11-11T07:46:21Z</dcterms:modified>
</cp:coreProperties>
</file>