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E671-B34E-48BA-B31B-F9A5E3C0B10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FE7F-3B00-43E5-9D89-4ECB8BA1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6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E671-B34E-48BA-B31B-F9A5E3C0B10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FE7F-3B00-43E5-9D89-4ECB8BA1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5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E671-B34E-48BA-B31B-F9A5E3C0B10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FE7F-3B00-43E5-9D89-4ECB8BA1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E671-B34E-48BA-B31B-F9A5E3C0B10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FE7F-3B00-43E5-9D89-4ECB8BA1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7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E671-B34E-48BA-B31B-F9A5E3C0B10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FE7F-3B00-43E5-9D89-4ECB8BA1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9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E671-B34E-48BA-B31B-F9A5E3C0B10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FE7F-3B00-43E5-9D89-4ECB8BA1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E671-B34E-48BA-B31B-F9A5E3C0B10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FE7F-3B00-43E5-9D89-4ECB8BA1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3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E671-B34E-48BA-B31B-F9A5E3C0B10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FE7F-3B00-43E5-9D89-4ECB8BA1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2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E671-B34E-48BA-B31B-F9A5E3C0B10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FE7F-3B00-43E5-9D89-4ECB8BA1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8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E671-B34E-48BA-B31B-F9A5E3C0B10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FE7F-3B00-43E5-9D89-4ECB8BA1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E671-B34E-48BA-B31B-F9A5E3C0B10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FE7F-3B00-43E5-9D89-4ECB8BA1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2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6E671-B34E-48BA-B31B-F9A5E3C0B10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0FE7F-3B00-43E5-9D89-4ECB8BA1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3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99"/>
          <a:stretch>
            <a:fillRect/>
          </a:stretch>
        </p:blipFill>
        <p:spPr bwMode="auto">
          <a:xfrm>
            <a:off x="1803627" y="1950243"/>
            <a:ext cx="5114925" cy="246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D9502B-41CD-D0BE-47BD-9E1DC9BAA765}"/>
              </a:ext>
            </a:extLst>
          </p:cNvPr>
          <p:cNvSpPr txBox="1"/>
          <p:nvPr/>
        </p:nvSpPr>
        <p:spPr>
          <a:xfrm>
            <a:off x="1828800" y="3048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UBND PHƯỜNG PHÚC LỢI</a:t>
            </a:r>
          </a:p>
          <a:p>
            <a:pPr algn="ctr"/>
            <a:r>
              <a:rPr lang="en-US" sz="2800" b="1" dirty="0"/>
              <a:t>TRƯỜNG MẦM NON HOA SỮA</a:t>
            </a:r>
          </a:p>
        </p:txBody>
      </p:sp>
    </p:spTree>
    <p:extLst>
      <p:ext uri="{BB962C8B-B14F-4D97-AF65-F5344CB8AC3E}">
        <p14:creationId xmlns:p14="http://schemas.microsoft.com/office/powerpoint/2010/main" val="281540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4818" cy="707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Hát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Tình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bạn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TinhBan-3H-BeBaoNgu_4amhz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4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104775"/>
            <a:ext cx="9223376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Đọc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diễn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cảm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37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6" y="0"/>
            <a:ext cx="9153236" cy="686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82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02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" y="48491"/>
            <a:ext cx="9065491" cy="679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697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" y="2309"/>
            <a:ext cx="9140921" cy="685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31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Hát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Lớp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chúng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mình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LopChungMinh-XuanMai-265996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7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</Words>
  <Application>Microsoft Office PowerPoint</Application>
  <PresentationFormat>On-screen Show (4:3)</PresentationFormat>
  <Paragraphs>5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Hát: Tình bạn</vt:lpstr>
      <vt:lpstr>Đọc thơ diễn cảm</vt:lpstr>
      <vt:lpstr>PowerPoint Presentation</vt:lpstr>
      <vt:lpstr>PowerPoint Presentation</vt:lpstr>
      <vt:lpstr>PowerPoint Presentation</vt:lpstr>
      <vt:lpstr>PowerPoint Presentation</vt:lpstr>
      <vt:lpstr>Hát: Lớp chúng mình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Vũ Minh Giang</cp:lastModifiedBy>
  <cp:revision>8</cp:revision>
  <dcterms:created xsi:type="dcterms:W3CDTF">2018-11-06T09:24:44Z</dcterms:created>
  <dcterms:modified xsi:type="dcterms:W3CDTF">2025-10-01T14:57:51Z</dcterms:modified>
</cp:coreProperties>
</file>