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57" r:id="rId5"/>
    <p:sldId id="267" r:id="rId6"/>
    <p:sldId id="270" r:id="rId7"/>
    <p:sldId id="269" r:id="rId8"/>
    <p:sldId id="268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5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5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9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97EB1-7445-451F-89A3-0EEEB5CA8F63}" type="datetimeFigureOut">
              <a:rPr lang="en-US" smtClean="0"/>
              <a:t>12/29/2023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A1E5-D7F0-4934-B545-278338636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144000" cy="680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048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 NGỮ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63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705725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Giới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>
                <a:solidFill>
                  <a:srgbClr val="FF0000"/>
                </a:solidFill>
                <a:ea typeface="+mj-ea"/>
                <a:cs typeface="+mj-cs"/>
              </a:rPr>
              <a:t>thiệu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thơ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diễn</a:t>
            </a:r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+mj-ea"/>
                <a:cs typeface="+mj-cs"/>
              </a:rPr>
              <a:t>cảm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7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7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66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" y="-1"/>
            <a:ext cx="914630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6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8" y="0"/>
            <a:ext cx="9148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0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76199"/>
            <a:ext cx="9125527" cy="68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91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593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4618"/>
            <a:ext cx="9127836" cy="67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27</cp:revision>
  <dcterms:created xsi:type="dcterms:W3CDTF">2019-01-05T03:30:36Z</dcterms:created>
  <dcterms:modified xsi:type="dcterms:W3CDTF">2023-12-29T05:48:05Z</dcterms:modified>
</cp:coreProperties>
</file>