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"/>
  </p:notesMasterIdLst>
  <p:sldIdLst>
    <p:sldId id="271" r:id="rId2"/>
    <p:sldId id="272" r:id="rId3"/>
    <p:sldId id="277" r:id="rId4"/>
    <p:sldId id="273" r:id="rId5"/>
    <p:sldId id="274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1B92B-AF33-48E5-8F05-BBD99AF20979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6ED26-02F6-4486-82E1-22BF2462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3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9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8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7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6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1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5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0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9144000" cy="692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352800" y="1828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914400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UBND PHƯỜNG PHÚC LỢI</a:t>
            </a:r>
            <a:endParaRPr lang="en-US" dirty="0"/>
          </a:p>
          <a:p>
            <a:pPr algn="ctr"/>
            <a:r>
              <a:rPr lang="en-US" b="1" dirty="0" smtClean="0"/>
              <a:t>TRƯỜNG MẦM NON HOA SỮA</a:t>
            </a:r>
            <a:endParaRPr lang="en-US" dirty="0" smtClean="0"/>
          </a:p>
          <a:p>
            <a:r>
              <a:rPr lang="en-US" b="1" dirty="0"/>
              <a:t> 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LĨNH VỰC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PHÁT TRIỂN THỂ CHẤT</a:t>
            </a:r>
          </a:p>
          <a:p>
            <a:endParaRPr lang="en-US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	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tài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Đứng co 1 chân</a:t>
            </a:r>
            <a:endParaRPr lang="en-US" i="1" dirty="0" smtClean="0">
              <a:latin typeface="Times New Roman"/>
              <a:ea typeface="Calibri"/>
              <a:cs typeface="Times New Roman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	TCVĐ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Lăn bóng</a:t>
            </a:r>
            <a:endParaRPr lang="en-US" sz="1400" i="1" dirty="0" smtClean="0">
              <a:ea typeface="Times New Roman"/>
              <a:cs typeface="Times New Roman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	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NT </a:t>
            </a:r>
            <a:endParaRPr lang="en-US" sz="1400" i="1" dirty="0" smtClean="0">
              <a:ea typeface="Times New Roman"/>
              <a:cs typeface="Times New Roman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	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ÀI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92181"/>
          </a:xfrm>
        </p:spPr>
      </p:pic>
      <p:sp>
        <p:nvSpPr>
          <p:cNvPr id="5" name="TextBox 4"/>
          <p:cNvSpPr txBox="1"/>
          <p:nvPr/>
        </p:nvSpPr>
        <p:spPr>
          <a:xfrm>
            <a:off x="2335975" y="2040685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92181"/>
          </a:xfrm>
        </p:spPr>
      </p:pic>
      <p:sp>
        <p:nvSpPr>
          <p:cNvPr id="5" name="TextBox 4"/>
          <p:cNvSpPr txBox="1"/>
          <p:nvPr/>
        </p:nvSpPr>
        <p:spPr>
          <a:xfrm>
            <a:off x="2438400" y="2286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1905000" y="1417638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VĐCB</a:t>
            </a:r>
          </a:p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“Đứng co 1 chân”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23818"/>
          </a:xfrm>
        </p:spPr>
      </p:pic>
      <p:sp>
        <p:nvSpPr>
          <p:cNvPr id="5" name="TextBox 4"/>
          <p:cNvSpPr txBox="1"/>
          <p:nvPr/>
        </p:nvSpPr>
        <p:spPr>
          <a:xfrm>
            <a:off x="2057400" y="1262743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“Lăn bóng” 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ẠC GHÉP MỚ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152400"/>
            <a:ext cx="609600" cy="609600"/>
          </a:xfrm>
          <a:prstGeom prst="rect">
            <a:avLst/>
          </a:prstGeom>
        </p:spPr>
      </p:pic>
      <p:pic>
        <p:nvPicPr>
          <p:cNvPr id="3" name="CRAZY FROG - Axel F - Par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1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44"/>
            <a:ext cx="9144000" cy="6872344"/>
          </a:xfrm>
        </p:spPr>
      </p:pic>
      <p:pic>
        <p:nvPicPr>
          <p:cNvPr id="3" name="Happy Birthday To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0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69</Words>
  <Application>Microsoft Office PowerPoint</Application>
  <PresentationFormat>On-screen Show (4:3)</PresentationFormat>
  <Paragraphs>22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bang</dc:creator>
  <cp:lastModifiedBy>Admin</cp:lastModifiedBy>
  <cp:revision>50</cp:revision>
  <dcterms:created xsi:type="dcterms:W3CDTF">2017-09-20T15:47:56Z</dcterms:created>
  <dcterms:modified xsi:type="dcterms:W3CDTF">2025-11-11T07:08:30Z</dcterms:modified>
</cp:coreProperties>
</file>