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0" r:id="rId2"/>
  </p:sldMasterIdLst>
  <p:notesMasterIdLst>
    <p:notesMasterId r:id="rId8"/>
  </p:notesMasterIdLst>
  <p:sldIdLst>
    <p:sldId id="257" r:id="rId3"/>
    <p:sldId id="260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0C497-A63E-4F69-A629-24F8A7280081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9E221-A0AC-4036-BEE1-3D08BDF62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68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7539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0550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1112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571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5463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7121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7714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4346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21608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12284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196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797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068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1232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930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2476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833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2563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4599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849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0478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061012" y="377633"/>
            <a:ext cx="60454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MẦM NON HOA SỮA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3061012" y="2609154"/>
            <a:ext cx="7023514" cy="13244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Đề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tài</a:t>
            </a:r>
            <a:r>
              <a:rPr kumimoji="0" 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kumimoji="0" lang="en-US" sz="2600" b="1" i="0" u="none" strike="noStrike" kern="1200" cap="none" spc="0" normalizeH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 quả cam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viên</a:t>
            </a:r>
            <a:r>
              <a:rPr kumimoji="0" lang="en-US" sz="26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lang="en-US" sz="2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Phan Thị Thanh Luyện</a:t>
            </a:r>
            <a:endParaRPr lang="en-US" sz="2600" b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Lớp: NT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2558914" y="3429000"/>
            <a:ext cx="0" cy="326492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 rot="283807">
            <a:off x="2227708" y="1450246"/>
            <a:ext cx="8796997" cy="568638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Lĩnh vực phát triển thẩm mỹ </a:t>
            </a:r>
            <a:endParaRPr kumimoji="0" lang="en-US" sz="5400" b="1" i="0" u="none" strike="noStrike" kern="1200" cap="none" spc="0" normalizeH="0" baseline="0" noProof="0">
              <a:ln w="1905"/>
              <a:gradFill>
                <a:gsLst>
                  <a:gs pos="0">
                    <a:srgbClr val="70AD47">
                      <a:shade val="20000"/>
                      <a:satMod val="200000"/>
                    </a:srgbClr>
                  </a:gs>
                  <a:gs pos="78000">
                    <a:srgbClr val="70AD47">
                      <a:tint val="90000"/>
                      <a:shade val="89000"/>
                      <a:satMod val="220000"/>
                    </a:srgbClr>
                  </a:gs>
                  <a:gs pos="100000">
                    <a:srgbClr val="70AD47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23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0526" y="1"/>
            <a:ext cx="13132526" cy="7424534"/>
          </a:xfrm>
        </p:spPr>
      </p:pic>
      <p:sp>
        <p:nvSpPr>
          <p:cNvPr id="5" name="TextBox 4"/>
          <p:cNvSpPr txBox="1"/>
          <p:nvPr/>
        </p:nvSpPr>
        <p:spPr>
          <a:xfrm>
            <a:off x="4136767" y="836023"/>
            <a:ext cx="40709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Tập tầm vông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43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44949" y="1382233"/>
            <a:ext cx="61243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FF"/>
                </a:solidFill>
              </a:rPr>
              <a:t>NHẠC Ý TƯỞNG</a:t>
            </a:r>
            <a:endParaRPr lang="en-US" sz="4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86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556276" y="1476897"/>
            <a:ext cx="70521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TRẺ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THỰC HIỆN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72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4598126" y="2638697"/>
            <a:ext cx="39934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 sản phẩm</a:t>
            </a:r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19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1532</TotalTime>
  <Words>44</Words>
  <Application>Microsoft Office PowerPoint</Application>
  <PresentationFormat>Widescreen</PresentationFormat>
  <Paragraphs>10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Phong5T1</dc:creator>
  <cp:lastModifiedBy>Admin</cp:lastModifiedBy>
  <cp:revision>23</cp:revision>
  <dcterms:created xsi:type="dcterms:W3CDTF">2020-06-08T02:14:21Z</dcterms:created>
  <dcterms:modified xsi:type="dcterms:W3CDTF">2025-11-11T07:43:45Z</dcterms:modified>
</cp:coreProperties>
</file>