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766" r:id="rId2"/>
    <p:sldId id="803" r:id="rId3"/>
    <p:sldId id="797" r:id="rId4"/>
    <p:sldId id="805" r:id="rId5"/>
    <p:sldId id="798" r:id="rId6"/>
    <p:sldId id="801" r:id="rId7"/>
    <p:sldId id="802" r:id="rId8"/>
    <p:sldId id="778" r:id="rId9"/>
    <p:sldId id="799" r:id="rId10"/>
    <p:sldId id="78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831452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UBND </a:t>
                      </a:r>
                      <a:r>
                        <a:rPr lang="en-US" sz="2400" b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PHƯỜNG</a:t>
                      </a:r>
                      <a:r>
                        <a:rPr lang="en-US" sz="2400" b="1" baseline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PHÚC LỢI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947160"/>
              </p:ext>
            </p:extLst>
          </p:nvPr>
        </p:nvGraphicFramePr>
        <p:xfrm>
          <a:off x="1115290" y="1785403"/>
          <a:ext cx="10515600" cy="701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KHÁM</a:t>
                      </a:r>
                      <a:r>
                        <a:rPr lang="en-US" sz="4000" b="1" baseline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PHÁ NHỮNG VIÊN KẸO SẮC MẦU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56686"/>
              </p:ext>
            </p:extLst>
          </p:nvPr>
        </p:nvGraphicFramePr>
        <p:xfrm>
          <a:off x="4003611" y="505735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NT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</a:t>
                      </a:r>
                      <a:r>
                        <a:rPr lang="vi-VN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Phan Thị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Thanh Luyện 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16794" r="19552" b="10835"/>
          <a:stretch/>
        </p:blipFill>
        <p:spPr>
          <a:xfrm>
            <a:off x="4517483" y="2607392"/>
            <a:ext cx="2869325" cy="18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0"/>
            <a:ext cx="11493062" cy="6858000"/>
          </a:xfrm>
          <a:prstGeom prst="rect">
            <a:avLst/>
          </a:prstGeom>
        </p:spPr>
      </p:pic>
      <p:pic>
        <p:nvPicPr>
          <p:cNvPr id="8" name="Nhạc làm ảo thuật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9076" y="2969829"/>
            <a:ext cx="457200" cy="4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8796" y="1981528"/>
            <a:ext cx="510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VĐ: A RAM SAM SAM.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8" name="Nhạc nền kể truyện mầm non (1)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0289" y="1525315"/>
            <a:ext cx="593835" cy="4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9"/>
            <a:ext cx="5032840" cy="3361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12463"/>
          <a:stretch/>
        </p:blipFill>
        <p:spPr>
          <a:xfrm>
            <a:off x="7523793" y="0"/>
            <a:ext cx="4668207" cy="3361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" y="3381375"/>
            <a:ext cx="5012641" cy="3476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93" y="3317327"/>
            <a:ext cx="4688406" cy="3540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16300" r="19876" b="10439"/>
          <a:stretch/>
        </p:blipFill>
        <p:spPr>
          <a:xfrm>
            <a:off x="5032840" y="2396030"/>
            <a:ext cx="2490953" cy="19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" y="365124"/>
            <a:ext cx="5690750" cy="60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r="29612"/>
          <a:stretch/>
        </p:blipFill>
        <p:spPr>
          <a:xfrm>
            <a:off x="6443225" y="890751"/>
            <a:ext cx="5312979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0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8" t="18983" r="32602"/>
          <a:stretch/>
        </p:blipFill>
        <p:spPr>
          <a:xfrm>
            <a:off x="394137" y="1690703"/>
            <a:ext cx="3832437" cy="3257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t="19680" r="30408"/>
          <a:stretch/>
        </p:blipFill>
        <p:spPr>
          <a:xfrm>
            <a:off x="7943199" y="1404716"/>
            <a:ext cx="3857840" cy="3635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125"/>
            <a:ext cx="3657600" cy="60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95"/>
            <a:ext cx="12192000" cy="7051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18197" r="10470" b="7627"/>
          <a:stretch/>
        </p:blipFill>
        <p:spPr>
          <a:xfrm>
            <a:off x="3691758" y="402019"/>
            <a:ext cx="4808483" cy="3026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96"/>
            <a:ext cx="3657600" cy="5441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58" y="1813034"/>
            <a:ext cx="3657600" cy="5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5448" y="0"/>
            <a:ext cx="7130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nghiệm: Kẹo cầu vồng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ướng dẫn bé làm _Thí nghiệm kẹo sắc màu_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4759"/>
            <a:ext cx="12192000" cy="58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49</Words>
  <Application>Microsoft Office PowerPoint</Application>
  <PresentationFormat>Widescreen</PresentationFormat>
  <Paragraphs>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Admin</cp:lastModifiedBy>
  <cp:revision>133</cp:revision>
  <dcterms:created xsi:type="dcterms:W3CDTF">2020-11-09T08:54:19Z</dcterms:created>
  <dcterms:modified xsi:type="dcterms:W3CDTF">2025-11-11T05:15:19Z</dcterms:modified>
</cp:coreProperties>
</file>