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07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37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710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453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32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47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58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9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57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685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09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5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E9D0-A7DB-42FB-8061-B0DDBCF5D7E4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028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4E9D0-A7DB-42FB-8061-B0DDBCF5D7E4}" type="datetimeFigureOut">
              <a:rPr lang="en-US" smtClean="0"/>
              <a:pPr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0CF5D-793E-4D2C-A457-238F86AF22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4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slide" Target="slide4.xml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654319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en-US" sz="6000" dirty="0" smtClean="0"/>
          </a:p>
          <a:p>
            <a:pPr algn="ctr">
              <a:buNone/>
            </a:pPr>
            <a:r>
              <a:rPr lang="en-US" sz="3900" b="1" dirty="0" smtClean="0">
                <a:solidFill>
                  <a:srgbClr val="2507D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vi-VN" sz="3900" b="1" dirty="0" smtClean="0">
              <a:solidFill>
                <a:srgbClr val="2507D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vi-VN" sz="4000" dirty="0" smtClean="0">
                <a:solidFill>
                  <a:srgbClr val="00B050"/>
                </a:solidFill>
                <a:latin typeface="+mj-lt"/>
                <a:cs typeface="Calibri" pitchFamily="34" charset="0"/>
              </a:rPr>
              <a:t>Đề tài: Dạy trẻ nhận biết chữ số 6, số lượng và số thứ tự trong phạm vi 6</a:t>
            </a:r>
            <a:endParaRPr lang="en-US" sz="4000" dirty="0" smtClean="0">
              <a:solidFill>
                <a:srgbClr val="00B050"/>
              </a:solidFill>
              <a:latin typeface="+mj-lt"/>
            </a:endParaRPr>
          </a:p>
          <a:p>
            <a:pPr algn="ctr">
              <a:buNone/>
            </a:pPr>
            <a:r>
              <a:rPr lang="en-US" sz="4000" dirty="0" err="1" smtClean="0">
                <a:solidFill>
                  <a:srgbClr val="00B050"/>
                </a:solidFill>
                <a:latin typeface="+mj-lt"/>
              </a:rPr>
              <a:t>Lớp</a:t>
            </a:r>
            <a:r>
              <a:rPr lang="en-US" sz="4000" dirty="0" smtClean="0">
                <a:solidFill>
                  <a:srgbClr val="00B050"/>
                </a:solidFill>
                <a:latin typeface="+mj-lt"/>
              </a:rPr>
              <a:t>: MGL A6</a:t>
            </a:r>
          </a:p>
          <a:p>
            <a:pPr algn="ctr">
              <a:buNone/>
            </a:pPr>
            <a:r>
              <a:rPr lang="en-US" sz="4000" dirty="0" smtClean="0">
                <a:solidFill>
                  <a:srgbClr val="2507DB"/>
                </a:solidFill>
                <a:latin typeface="+mj-lt"/>
              </a:rPr>
              <a:t>GV: </a:t>
            </a:r>
            <a:r>
              <a:rPr lang="en-US" sz="4000" dirty="0" err="1" smtClean="0">
                <a:solidFill>
                  <a:srgbClr val="2507DB"/>
                </a:solidFill>
                <a:latin typeface="+mj-lt"/>
              </a:rPr>
              <a:t>Nguyễn</a:t>
            </a:r>
            <a:r>
              <a:rPr lang="en-US" sz="4000" dirty="0" smtClean="0">
                <a:solidFill>
                  <a:srgbClr val="2507DB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2507DB"/>
                </a:solidFill>
                <a:latin typeface="+mj-lt"/>
              </a:rPr>
              <a:t>Thị</a:t>
            </a:r>
            <a:r>
              <a:rPr lang="en-US" sz="4000" dirty="0" smtClean="0">
                <a:solidFill>
                  <a:srgbClr val="2507DB"/>
                </a:solidFill>
                <a:latin typeface="+mj-lt"/>
              </a:rPr>
              <a:t> </a:t>
            </a:r>
            <a:r>
              <a:rPr lang="en-US" sz="4000" dirty="0" err="1" smtClean="0">
                <a:solidFill>
                  <a:srgbClr val="2507DB"/>
                </a:solidFill>
                <a:latin typeface="+mj-lt"/>
              </a:rPr>
              <a:t>Kiều</a:t>
            </a:r>
            <a:r>
              <a:rPr lang="en-US" sz="4000" smtClean="0">
                <a:solidFill>
                  <a:srgbClr val="2507DB"/>
                </a:solidFill>
                <a:latin typeface="+mj-lt"/>
              </a:rPr>
              <a:t> Sang</a:t>
            </a:r>
            <a:endParaRPr lang="vi-VN" sz="4000" dirty="0" smtClean="0">
              <a:solidFill>
                <a:srgbClr val="2507DB"/>
              </a:solidFill>
              <a:latin typeface="+mj-lt"/>
            </a:endParaRPr>
          </a:p>
          <a:p>
            <a:pPr algn="ctr">
              <a:buNone/>
            </a:pPr>
            <a:endParaRPr lang="vi-VN" sz="4000" dirty="0" smtClean="0">
              <a:solidFill>
                <a:srgbClr val="2507DB"/>
              </a:solidFill>
              <a:latin typeface="+mj-lt"/>
            </a:endParaRPr>
          </a:p>
          <a:p>
            <a:pPr algn="ctr">
              <a:buNone/>
            </a:pPr>
            <a:endParaRPr lang="vi-VN" sz="4000" dirty="0" smtClean="0">
              <a:solidFill>
                <a:srgbClr val="2507DB"/>
              </a:solidFill>
              <a:latin typeface="+mj-lt"/>
            </a:endParaRPr>
          </a:p>
          <a:p>
            <a:pPr algn="ctr">
              <a:buNone/>
            </a:pPr>
            <a:r>
              <a:rPr lang="vi-VN" sz="4000" dirty="0" smtClean="0">
                <a:solidFill>
                  <a:srgbClr val="2507DB"/>
                </a:solidFill>
                <a:latin typeface="+mj-lt"/>
              </a:rPr>
              <a:t>Năm học 2022-2023</a:t>
            </a:r>
            <a:endParaRPr lang="en-US" sz="4000" dirty="0">
              <a:solidFill>
                <a:srgbClr val="2507DB"/>
              </a:solidFill>
              <a:latin typeface="+mj-lt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219200" y="-468313"/>
            <a:ext cx="7772400" cy="143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  <a:r>
              <a:rPr lang="en-US" altLang="en-US" sz="2400" b="1" dirty="0">
                <a:solidFill>
                  <a:srgbClr val="002060"/>
                </a:solidFill>
                <a:latin typeface=".VnAvantH" panose="020B7200000000000000" pitchFamily="34" charset="0"/>
              </a:rPr>
              <a:t/>
            </a:r>
            <a:br>
              <a:rPr lang="en-US" altLang="en-US" sz="2400" b="1" dirty="0">
                <a:solidFill>
                  <a:srgbClr val="002060"/>
                </a:solidFill>
                <a:latin typeface=".VnAvantH" panose="020B7200000000000000" pitchFamily="34" charset="0"/>
              </a:rPr>
            </a:br>
            <a:r>
              <a:rPr lang="en-US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</p:txBody>
      </p:sp>
    </p:spTree>
    <p:extLst>
      <p:ext uri="{BB962C8B-B14F-4D97-AF65-F5344CB8AC3E}">
        <p14:creationId xmlns:p14="http://schemas.microsoft.com/office/powerpoint/2010/main" val="241715346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Lecture_12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EmYeuCayXanh-NganHa_35pm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20" y="304799"/>
            <a:ext cx="818738" cy="11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799"/>
            <a:ext cx="818738" cy="11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04799"/>
            <a:ext cx="818738" cy="11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4798"/>
            <a:ext cx="818738" cy="11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04798"/>
            <a:ext cx="818738" cy="11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14631"/>
            <a:ext cx="818738" cy="11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Welcome\Downloads\oh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01" y="322005"/>
            <a:ext cx="818738" cy="116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543800" y="304798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 smtClean="0">
                <a:solidFill>
                  <a:schemeClr val="tx1"/>
                </a:solidFill>
              </a:rPr>
              <a:t>6</a:t>
            </a:r>
            <a:endParaRPr lang="en-US" sz="100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850629" y="297423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7" name="Right Arrow 26">
            <a:hlinkClick r:id="rId5" action="ppaction://hlinksldjump"/>
          </p:cNvPr>
          <p:cNvSpPr/>
          <p:nvPr/>
        </p:nvSpPr>
        <p:spPr>
          <a:xfrm>
            <a:off x="7297136" y="6340471"/>
            <a:ext cx="1106987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8" y="2571584"/>
            <a:ext cx="954580" cy="1081254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042" y="2561752"/>
            <a:ext cx="954579" cy="1081253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079" y="2588791"/>
            <a:ext cx="954579" cy="1081253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421" y="2608456"/>
            <a:ext cx="954579" cy="1081253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021" y="2608456"/>
            <a:ext cx="954579" cy="1081253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22" y="2608456"/>
            <a:ext cx="954579" cy="1081253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099" y="2608456"/>
            <a:ext cx="954579" cy="1081253"/>
          </a:xfrm>
          <a:prstGeom prst="rect">
            <a:avLst/>
          </a:prstGeom>
        </p:spPr>
      </p:pic>
      <p:sp>
        <p:nvSpPr>
          <p:cNvPr id="92" name="Rectangle 91"/>
          <p:cNvSpPr/>
          <p:nvPr/>
        </p:nvSpPr>
        <p:spPr>
          <a:xfrm>
            <a:off x="7875210" y="2493446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93" name="Rectangle 92"/>
          <p:cNvSpPr/>
          <p:nvPr/>
        </p:nvSpPr>
        <p:spPr>
          <a:xfrm>
            <a:off x="7870723" y="4616309"/>
            <a:ext cx="1066800" cy="13112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0" b="1" dirty="0">
                <a:solidFill>
                  <a:schemeClr val="tx1"/>
                </a:solidFill>
              </a:rPr>
              <a:t>7</a:t>
            </a:r>
          </a:p>
        </p:txBody>
      </p:sp>
      <p:pic>
        <p:nvPicPr>
          <p:cNvPr id="91" name="Picture 90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70" y="4613851"/>
            <a:ext cx="910996" cy="126942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76" y="4616309"/>
            <a:ext cx="917328" cy="1278245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01" y="4656256"/>
            <a:ext cx="932556" cy="1299464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4625168"/>
            <a:ext cx="990600" cy="1380345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69" y="4613851"/>
            <a:ext cx="981553" cy="1367738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839" y="4625168"/>
            <a:ext cx="1024642" cy="1427781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17" y="4553808"/>
            <a:ext cx="1024642" cy="142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96745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7" grpId="0" animBg="1"/>
      <p:bldP spid="17" grpId="1" animBg="1"/>
      <p:bldP spid="92" grpId="0" animBg="1"/>
      <p:bldP spid="92" grpId="1" animBg="1"/>
      <p:bldP spid="93" grpId="0" animBg="1"/>
      <p:bldP spid="9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76600" y="1981200"/>
            <a:ext cx="3124200" cy="3429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5000" b="1" dirty="0" smtClean="0">
                <a:solidFill>
                  <a:srgbClr val="C00000"/>
                </a:solidFill>
              </a:rPr>
              <a:t>7</a:t>
            </a:r>
            <a:endParaRPr lang="en-US" sz="35000" b="1" dirty="0">
              <a:solidFill>
                <a:srgbClr val="C00000"/>
              </a:solidFill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162800" y="6019800"/>
            <a:ext cx="12954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4940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371600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 smtClean="0">
                <a:solidFill>
                  <a:srgbClr val="C00000"/>
                </a:solidFill>
              </a:rPr>
              <a:t>1</a:t>
            </a:r>
            <a:endParaRPr lang="en-US" sz="100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1371600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0" y="1376515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70671" y="1381430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1347018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1351935"/>
            <a:ext cx="83388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dirty="0">
                <a:solidFill>
                  <a:srgbClr val="C00000"/>
                </a:solidFill>
              </a:rPr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58890" y="1381430"/>
            <a:ext cx="89800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0000" b="1" dirty="0">
                <a:solidFill>
                  <a:srgbClr val="C00000"/>
                </a:solidFill>
              </a:rPr>
              <a:t>7</a:t>
            </a:r>
            <a:endParaRPr lang="en-US" sz="10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0642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hú ếch con bea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41369"/>
      </p:ext>
    </p:extLst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18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black-and-gold-wallpaper-tumblr-10-desktop-wallpaper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Roar-Katty-Perry 00_00_00-00_02_39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6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59</Words>
  <Application>Microsoft Office PowerPoint</Application>
  <PresentationFormat>On-screen Show (4:3)</PresentationFormat>
  <Paragraphs>21</Paragraphs>
  <Slides>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.VnAvantH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A333</cp:lastModifiedBy>
  <cp:revision>19</cp:revision>
  <dcterms:created xsi:type="dcterms:W3CDTF">2017-11-07T11:14:51Z</dcterms:created>
  <dcterms:modified xsi:type="dcterms:W3CDTF">2022-12-02T06:46:41Z</dcterms:modified>
</cp:coreProperties>
</file>