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8"/>
  </p:notesMasterIdLst>
  <p:sldIdLst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0C497-A63E-4F69-A629-24F8A728008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E221-A0AC-4036-BEE1-3D08BDF6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53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5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1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7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463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712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714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346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160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228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96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9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68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23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3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47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3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5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59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49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47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61012" y="377633"/>
            <a:ext cx="60454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UBND</a:t>
            </a:r>
            <a:r>
              <a:rPr kumimoji="0" lang="en-US" sz="18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PHƯỜNG PHÚC LỢI</a:t>
            </a: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HOA SỮA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061012" y="2609154"/>
            <a:ext cx="7023514" cy="1324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tài</a:t>
            </a: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6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600" b="1" noProof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 màu quả cam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Lớp: NT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90352" y="429343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 HỌC 2025</a:t>
            </a:r>
            <a:r>
              <a:rPr kumimoji="0" lang="en-US" sz="1800" b="1" i="0" u="none" strike="noStrike" kern="1200" cap="none" spc="0" normalizeH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- 2026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2558914" y="3429000"/>
            <a:ext cx="0" cy="326492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283807">
            <a:off x="2227708" y="1450246"/>
            <a:ext cx="8796997" cy="56863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Lĩnh vực phát triển thẩm mỹ </a:t>
            </a:r>
            <a:endParaRPr kumimoji="0" lang="en-US" sz="5400" b="1" i="0" u="none" strike="noStrike" kern="1200" cap="none" spc="0" normalizeH="0" baseline="0" noProof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526" y="1"/>
            <a:ext cx="13132526" cy="7424534"/>
          </a:xfrm>
        </p:spPr>
      </p:pic>
      <p:sp>
        <p:nvSpPr>
          <p:cNvPr id="5" name="TextBox 4"/>
          <p:cNvSpPr txBox="1"/>
          <p:nvPr/>
        </p:nvSpPr>
        <p:spPr>
          <a:xfrm>
            <a:off x="4338223" y="836023"/>
            <a:ext cx="3667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Hát: Khuôn mặt cười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31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949" y="1382233"/>
            <a:ext cx="612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NHẠC Ý TƯỞNG</a:t>
            </a:r>
            <a:endParaRPr lang="en-US" sz="4000" b="1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495" y="2263261"/>
            <a:ext cx="3435259" cy="31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8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56276" y="1476897"/>
            <a:ext cx="7052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TRẺ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THỰC HIỆN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7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598126" y="2638697"/>
            <a:ext cx="3993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sản phẩm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53</Words>
  <Application>Microsoft Office PowerPoint</Application>
  <PresentationFormat>Widescreen</PresentationFormat>
  <Paragraphs>12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Phong5T1</dc:creator>
  <cp:lastModifiedBy>Admin</cp:lastModifiedBy>
  <cp:revision>26</cp:revision>
  <dcterms:created xsi:type="dcterms:W3CDTF">2020-06-08T02:14:21Z</dcterms:created>
  <dcterms:modified xsi:type="dcterms:W3CDTF">2025-11-12T04:48:58Z</dcterms:modified>
</cp:coreProperties>
</file>