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8"/>
  </p:notesMasterIdLst>
  <p:sldIdLst>
    <p:sldId id="271" r:id="rId2"/>
    <p:sldId id="272" r:id="rId3"/>
    <p:sldId id="277" r:id="rId4"/>
    <p:sldId id="273" r:id="rId5"/>
    <p:sldId id="274" r:id="rId6"/>
    <p:sldId id="27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1B92B-AF33-48E5-8F05-BBD99AF20979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6ED26-02F6-4486-82E1-22BF24627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3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5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9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8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7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6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1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1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2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5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0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4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73FFD-77FE-4A47-B41C-ADD8590B4E73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2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2"/>
            <a:ext cx="9144000" cy="6928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352800" y="1828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914400"/>
            <a:ext cx="716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UBND PHƯỜNG PHÚC LỢI</a:t>
            </a:r>
            <a:endParaRPr lang="en-US" dirty="0"/>
          </a:p>
          <a:p>
            <a:pPr algn="ctr"/>
            <a:r>
              <a:rPr lang="en-US" b="1" dirty="0" smtClean="0"/>
              <a:t>TRƯỜNG MẦM NON HOA SỮA</a:t>
            </a:r>
            <a:endParaRPr lang="en-US" dirty="0" smtClean="0"/>
          </a:p>
          <a:p>
            <a:r>
              <a:rPr lang="en-US" b="1" dirty="0"/>
              <a:t> </a:t>
            </a:r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LĨNH VỰC 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PHÁT TRIỂN THỂ CHẤT</a:t>
            </a:r>
          </a:p>
          <a:p>
            <a:endParaRPr lang="en-US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endParaRPr lang="en-US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	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tài</a:t>
            </a:r>
            <a:r>
              <a:rPr lang="en-US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Đi bước vào các ô</a:t>
            </a:r>
            <a:endParaRPr lang="en-US" i="1" dirty="0" smtClean="0">
              <a:latin typeface="Times New Roman"/>
              <a:ea typeface="Calibri"/>
              <a:cs typeface="Times New Roman"/>
            </a:endParaRPr>
          </a:p>
          <a:p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	TCVĐ</a:t>
            </a:r>
            <a:r>
              <a:rPr lang="en-US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Bò lấy cờ</a:t>
            </a:r>
            <a:endParaRPr lang="en-US" sz="1400" i="1" dirty="0" smtClean="0">
              <a:ea typeface="Times New Roman"/>
              <a:cs typeface="Times New Roman"/>
            </a:endParaRPr>
          </a:p>
          <a:p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	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Đối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tượng</a:t>
            </a:r>
            <a:r>
              <a:rPr lang="en-US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NT </a:t>
            </a:r>
            <a:endParaRPr lang="en-US" sz="1400" i="1" dirty="0" smtClean="0">
              <a:ea typeface="Times New Roman"/>
              <a:cs typeface="Times New Roman"/>
            </a:endParaRPr>
          </a:p>
          <a:p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	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vi-VN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en-US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</a:t>
            </a:r>
            <a:r>
              <a:rPr lang="en-US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BÀI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7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5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92181"/>
          </a:xfrm>
        </p:spPr>
      </p:pic>
      <p:sp>
        <p:nvSpPr>
          <p:cNvPr id="5" name="TextBox 4"/>
          <p:cNvSpPr txBox="1"/>
          <p:nvPr/>
        </p:nvSpPr>
        <p:spPr>
          <a:xfrm>
            <a:off x="2335975" y="2040685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92181"/>
          </a:xfrm>
        </p:spPr>
      </p:pic>
      <p:sp>
        <p:nvSpPr>
          <p:cNvPr id="5" name="TextBox 4"/>
          <p:cNvSpPr txBox="1"/>
          <p:nvPr/>
        </p:nvSpPr>
        <p:spPr>
          <a:xfrm>
            <a:off x="2438400" y="22860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97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1905000" y="1417638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VĐCB</a:t>
            </a:r>
          </a:p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“Đi bước vào các ô”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4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23818"/>
          </a:xfrm>
        </p:spPr>
      </p:pic>
      <p:sp>
        <p:nvSpPr>
          <p:cNvPr id="5" name="TextBox 4"/>
          <p:cNvSpPr txBox="1"/>
          <p:nvPr/>
        </p:nvSpPr>
        <p:spPr>
          <a:xfrm>
            <a:off x="2057400" y="1262743"/>
            <a:ext cx="495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“Bò lấy cờ” 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NHẠC GHÉP MỚ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4400" y="152400"/>
            <a:ext cx="609600" cy="609600"/>
          </a:xfrm>
          <a:prstGeom prst="rect">
            <a:avLst/>
          </a:prstGeom>
        </p:spPr>
      </p:pic>
      <p:pic>
        <p:nvPicPr>
          <p:cNvPr id="3" name="CRAZY FROG - Axel F - Par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3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1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11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44"/>
            <a:ext cx="9144000" cy="6872344"/>
          </a:xfrm>
        </p:spPr>
      </p:pic>
      <p:pic>
        <p:nvPicPr>
          <p:cNvPr id="3" name="Happy Birthday To Yo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0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1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73</Words>
  <Application>Microsoft Office PowerPoint</Application>
  <PresentationFormat>On-screen Show (4:3)</PresentationFormat>
  <Paragraphs>22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bang</dc:creator>
  <cp:lastModifiedBy>Admin</cp:lastModifiedBy>
  <cp:revision>51</cp:revision>
  <dcterms:created xsi:type="dcterms:W3CDTF">2017-09-20T15:47:56Z</dcterms:created>
  <dcterms:modified xsi:type="dcterms:W3CDTF">2025-11-11T07:10:32Z</dcterms:modified>
</cp:coreProperties>
</file>