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7"/>
  </p:notesMasterIdLst>
  <p:sldIdLst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0C497-A63E-4F69-A629-24F8A7280081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9E221-A0AC-4036-BEE1-3D08BDF62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68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1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571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463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712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14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4346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2160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284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96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97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68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1232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3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247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3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5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599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49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33F5E9-5DAC-4C4A-9DF5-C2B87276BCC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EC5C30-0B3A-4B13-ADDD-7C63C8AA92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47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061012" y="377633"/>
            <a:ext cx="6045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PHƯỜNG PHÚC LỢI</a:t>
            </a: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MẦM NON HOA SỮA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61012" y="2609154"/>
            <a:ext cx="7023514" cy="13244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Đề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tài</a:t>
            </a: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biết phân biệt mầu xanh- mầu đỏ.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viên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Lớp: Nhà</a:t>
            </a:r>
            <a:r>
              <a:rPr kumimoji="0" lang="en-US" sz="2600" b="1" i="0" u="none" strike="noStrike" kern="1200" cap="none" spc="0" normalizeH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trẻ D2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0352" y="429343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 HỌC 2025 - 2026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2558914" y="3429000"/>
            <a:ext cx="0" cy="326492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 rot="283807">
            <a:off x="2227708" y="1450246"/>
            <a:ext cx="8796997" cy="568638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Hoạt động</a:t>
            </a:r>
            <a:r>
              <a:rPr kumimoji="0" lang="en-US" sz="5400" b="1" i="0" u="none" strike="noStrike" kern="1200" cap="none" spc="0" normalizeH="0" noProof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Calibri"/>
                <a:ea typeface="+mn-ea"/>
                <a:cs typeface="+mn-cs"/>
              </a:rPr>
              <a:t> nhận biết</a:t>
            </a:r>
            <a:endParaRPr kumimoji="0" lang="en-US" sz="5400" b="1" i="0" u="none" strike="noStrike" kern="1200" cap="none" spc="0" normalizeH="0" baseline="0" noProof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23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40526" y="1"/>
            <a:ext cx="13132526" cy="7424534"/>
          </a:xfrm>
        </p:spPr>
      </p:pic>
      <p:sp>
        <p:nvSpPr>
          <p:cNvPr id="5" name="TextBox 4"/>
          <p:cNvSpPr txBox="1"/>
          <p:nvPr/>
        </p:nvSpPr>
        <p:spPr>
          <a:xfrm>
            <a:off x="4637986" y="836023"/>
            <a:ext cx="3068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Hát: Bóng tròn to</a:t>
            </a:r>
            <a:endParaRPr lang="en-US" sz="320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4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44949" y="1382233"/>
            <a:ext cx="612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0000FF"/>
                </a:solidFill>
              </a:rPr>
              <a:t>TRÒ CHƠI: DÁN BÓNG</a:t>
            </a:r>
            <a:endParaRPr lang="en-US" sz="4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86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598126" y="2638697"/>
            <a:ext cx="4060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Trân trọng cảm ơn!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59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Phong5T1</dc:creator>
  <cp:lastModifiedBy>Admin</cp:lastModifiedBy>
  <cp:revision>25</cp:revision>
  <dcterms:created xsi:type="dcterms:W3CDTF">2020-06-08T02:14:21Z</dcterms:created>
  <dcterms:modified xsi:type="dcterms:W3CDTF">2025-11-03T05:03:32Z</dcterms:modified>
</cp:coreProperties>
</file>