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2362" autoAdjust="0"/>
  </p:normalViewPr>
  <p:slideViewPr>
    <p:cSldViewPr>
      <p:cViewPr varScale="1">
        <p:scale>
          <a:sx n="68" d="100"/>
          <a:sy n="68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2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0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7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7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6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7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40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6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7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6DE05-94D7-4DA3-A752-381CCE33988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0BC6E-6A81-482F-A332-A1BE82B7C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260" y="0"/>
            <a:ext cx="919226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28800" y="31652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/>
              <a:t>ỦY BAN NHÂN DÂN PHƯỜNG PHÚC LỢI</a:t>
            </a:r>
          </a:p>
          <a:p>
            <a:pPr algn="ctr"/>
            <a:r>
              <a:rPr lang="vi-VN" b="1"/>
              <a:t>TRƯỜNG MẦM NON HOA SỮA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28694" y="838200"/>
            <a:ext cx="4105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b="1"/>
              <a:t>LĨNH VỰC PHÁT TRIỂN NGÔN NGỮ</a:t>
            </a:r>
            <a:endParaRPr lang="vi-V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93615" y="1393540"/>
            <a:ext cx="39757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Thơ: Đàn gà con</a:t>
            </a:r>
            <a:endParaRPr lang="en-US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21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-1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92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439400" y="2057400"/>
            <a:ext cx="609600" cy="10668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182600" y="3810000"/>
            <a:ext cx="3810000" cy="3382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95421" y="5999148"/>
            <a:ext cx="3353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Mẹ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gà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ấp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ủ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11959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4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-3657600" y="1905000"/>
            <a:ext cx="228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629400" y="4419600"/>
            <a:ext cx="1219200" cy="2011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152400" y="5780782"/>
            <a:ext cx="41268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Lòng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trắng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lòng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vi-VN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đỏ</a:t>
            </a:r>
            <a:endParaRPr lang="en-US" sz="32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Thành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mỏ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thành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chân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38149" y="5799393"/>
            <a:ext cx="282962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Cái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mỏ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tí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hon</a:t>
            </a:r>
            <a:endParaRPr lang="en-US" sz="32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Cái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chân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bé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xíu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2143" y="4814508"/>
            <a:ext cx="25146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Lông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vàng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mát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dịu</a:t>
            </a:r>
            <a:endParaRPr lang="en-US" sz="32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Mắt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vi-VN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en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sáng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ngời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635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62200" y="4953000"/>
            <a:ext cx="47339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Ơ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chú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gà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vi-VN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ơi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!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yêu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chú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lắm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!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39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229600" y="1600200"/>
            <a:ext cx="76200" cy="6858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-8991600" y="2209800"/>
            <a:ext cx="152400" cy="51355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90800" y="1295400"/>
            <a:ext cx="3606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NHẮC NHỞ 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5395" y="2096593"/>
            <a:ext cx="7313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về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học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thuộc</a:t>
            </a:r>
            <a:endParaRPr lang="en-US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Bài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</a:t>
            </a:r>
            <a:r>
              <a:rPr lang="vi-VN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ơ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nhé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!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3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78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DNC</dc:creator>
  <cp:lastModifiedBy>Admin</cp:lastModifiedBy>
  <cp:revision>5</cp:revision>
  <dcterms:created xsi:type="dcterms:W3CDTF">2017-01-27T15:33:57Z</dcterms:created>
  <dcterms:modified xsi:type="dcterms:W3CDTF">2025-11-11T05:05:57Z</dcterms:modified>
</cp:coreProperties>
</file>