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1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11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" y="609600"/>
            <a:ext cx="8458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tài:Khám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Cô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tiên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của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bé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TienCuaEm-BeDanThu-2737511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3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Hoạt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Nhạc VỀ BÀN CHƠI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44"/>
            <a:ext cx="9197678" cy="707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2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9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"/>
            <a:ext cx="9144000" cy="685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024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18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Hoạt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2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50</Words>
  <Application>Microsoft Office PowerPoint</Application>
  <PresentationFormat>On-screen Show (4:3)</PresentationFormat>
  <Paragraphs>12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Hát: Cô tiên của bé</vt:lpstr>
      <vt:lpstr>Hoạt động nhóm</vt:lpstr>
      <vt:lpstr>PowerPoint Presentation</vt:lpstr>
      <vt:lpstr>PowerPoint Presentation</vt:lpstr>
      <vt:lpstr>PowerPoint Presentation</vt:lpstr>
      <vt:lpstr>Hoạt động nhóm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35</cp:revision>
  <dcterms:created xsi:type="dcterms:W3CDTF">2018-11-06T04:58:53Z</dcterms:created>
  <dcterms:modified xsi:type="dcterms:W3CDTF">2022-05-28T03:08:40Z</dcterms:modified>
</cp:coreProperties>
</file>