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5" r:id="rId4"/>
    <p:sldId id="268" r:id="rId5"/>
    <p:sldId id="262" r:id="rId6"/>
    <p:sldId id="263" r:id="rId7"/>
    <p:sldId id="264" r:id="rId8"/>
    <p:sldId id="270" r:id="rId9"/>
    <p:sldId id="27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2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8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0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2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4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6009-B87A-48CC-AF0D-0A68B986D1C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9ED9-EB64-4D7D-A440-F8A0BC93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6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919"/>
            <a:ext cx="12192000" cy="694591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99308"/>
              </p:ext>
            </p:extLst>
          </p:nvPr>
        </p:nvGraphicFramePr>
        <p:xfrm>
          <a:off x="838200" y="83610"/>
          <a:ext cx="10515600" cy="5791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1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vi-VN" sz="1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96094"/>
              </p:ext>
            </p:extLst>
          </p:nvPr>
        </p:nvGraphicFramePr>
        <p:xfrm>
          <a:off x="1934588" y="1986669"/>
          <a:ext cx="9419212" cy="3046588"/>
        </p:xfrm>
        <a:graphic>
          <a:graphicData uri="http://schemas.openxmlformats.org/drawingml/2006/table">
            <a:tbl>
              <a:tblPr/>
              <a:tblGrid>
                <a:gridCol w="9419212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378831"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</a:t>
                      </a:r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TRIỂN </a:t>
                      </a:r>
                      <a:r>
                        <a:rPr lang="en-US" sz="32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THẨM</a:t>
                      </a:r>
                      <a:r>
                        <a:rPr lang="en-US" sz="32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MĨ 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                                          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TẠO HÌNH </a:t>
                      </a:r>
                      <a:endParaRPr lang="vi-VN" sz="1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90028" marR="90028" marT="45014" marB="45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11600" y="3956739"/>
            <a:ext cx="7852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Dạy trẻ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dán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vi-VN" dirty="0"/>
          </a:p>
          <a:p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lượng: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vi-VN" dirty="0"/>
              <a:t> </a:t>
            </a:r>
          </a:p>
          <a:p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gian: 25-30 phút</a:t>
            </a:r>
            <a:r>
              <a:rPr lang="vi-VN" dirty="0"/>
              <a:t> </a:t>
            </a:r>
          </a:p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128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406" y="2103437"/>
            <a:ext cx="9822543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586" y="222324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VÀ VẬN ĐỘNG BÀI CÁ VÀNG BƠI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QUAN SÁT  ĐÀN CÁ </a:t>
            </a:r>
            <a:endParaRPr lang="en-US" sz="4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406" y="2103437"/>
            <a:ext cx="9822543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MẪU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Xé dán con cá 🐠 Nhưng chú cá đáng yêu 🐳🐡🍀💕 Knga/Cacanh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1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TRANH XE DAN DAN CA"/>
          <p:cNvSpPr>
            <a:spLocks noChangeAspect="1" noChangeArrowheads="1"/>
          </p:cNvSpPr>
          <p:nvPr/>
        </p:nvSpPr>
        <p:spPr bwMode="auto">
          <a:xfrm>
            <a:off x="1050519" y="14314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Tranh xé dán Những Chú Cá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TRANH XE DAN DAN 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ạo hình: Xé dán đàn c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406" y="2103437"/>
            <a:ext cx="9822543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Perpetua Titling MT" panose="020205020605050208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00FF"/>
                </a:solidFill>
                <a:latin typeface="Perpetua Titling MT" panose="020205020605050208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Perpetua Titling MT" panose="020205020605050208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0000FF"/>
                </a:solidFill>
                <a:latin typeface="Perpetua Titling MT" panose="020205020605050208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Perpetua Titling MT" panose="020205020605050208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 smtClean="0">
                <a:solidFill>
                  <a:srgbClr val="0000FF"/>
                </a:solidFill>
                <a:latin typeface="Perpetua Titling MT" panose="020205020605050208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Perpetua Titling MT" panose="020205020605050208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 smtClean="0">
                <a:solidFill>
                  <a:srgbClr val="0000FF"/>
                </a:solidFill>
                <a:latin typeface="Perpetua Titling MT" panose="020205020605050208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Perpetua Titling MT" panose="02020502060505020804" pitchFamily="18" charset="0"/>
                <a:cs typeface="Times New Roman" panose="02020603050405020304" pitchFamily="18" charset="0"/>
              </a:rPr>
              <a:t>cá</a:t>
            </a:r>
            <a:endParaRPr lang="en-US" sz="3200" dirty="0">
              <a:latin typeface="Perpetua Titling MT" panose="020205020605050208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406" y="2103437"/>
            <a:ext cx="9822543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58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Perpetua Titling MT</vt:lpstr>
      <vt:lpstr>Times New Roman</vt:lpstr>
      <vt:lpstr>Office Theme</vt:lpstr>
      <vt:lpstr>PowerPoint Presentation</vt:lpstr>
      <vt:lpstr>HÁT VÀ VẬN ĐỘNG BÀI CÁ VÀNG BƠI  </vt:lpstr>
      <vt:lpstr>        QUAN SÁT  ĐÀN CÁ </vt:lpstr>
      <vt:lpstr>QUAN SÁT TRANH MẪU </vt:lpstr>
      <vt:lpstr>PowerPoint Presentation</vt:lpstr>
      <vt:lpstr>PowerPoint Presentation</vt:lpstr>
      <vt:lpstr>PowerPoint Presentation</vt:lpstr>
      <vt:lpstr> Cách xé dán đàn cá</vt:lpstr>
      <vt:lpstr>TRẺ THỰC HIỆN</vt:lpstr>
      <vt:lpstr>NHẬN XÉT SẢN PHẨM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13</cp:revision>
  <dcterms:created xsi:type="dcterms:W3CDTF">2022-12-06T06:41:34Z</dcterms:created>
  <dcterms:modified xsi:type="dcterms:W3CDTF">2025-11-12T05:26:34Z</dcterms:modified>
</cp:coreProperties>
</file>