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80" r:id="rId3"/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4" autoAdjust="0"/>
  </p:normalViewPr>
  <p:slideViewPr>
    <p:cSldViewPr snapToGrid="0">
      <p:cViewPr varScale="1">
        <p:scale>
          <a:sx n="64" d="100"/>
          <a:sy n="64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E110-B709-40AC-8CC5-C3CB4562773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7A80-2502-4A01-BC0E-A5151D002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BC87-F075-4C0E-B2D3-7429C5D4CDB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761" y="-279459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361" y="25527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tô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e-ê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3360" y="4197409"/>
            <a:ext cx="585071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68" y="1136250"/>
            <a:ext cx="1219200" cy="12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CA65-D406-A61F-7AF2-BE8D013B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latin typeface=".VnAvant" panose="020B7200000000000000" pitchFamily="34" charset="0"/>
              </a:rPr>
              <a:t>TËp t« ch÷ e</a:t>
            </a:r>
            <a:endParaRPr lang="en-US" b="1" dirty="0">
              <a:latin typeface=".VnAvant" panose="020B7200000000000000" pitchFamily="34" charset="0"/>
            </a:endParaRPr>
          </a:p>
        </p:txBody>
      </p:sp>
      <p:pic>
        <p:nvPicPr>
          <p:cNvPr id="4" name="sang e sua lan 1">
            <a:hlinkClick r:id="" action="ppaction://media"/>
            <a:extLst>
              <a:ext uri="{FF2B5EF4-FFF2-40B4-BE49-F238E27FC236}">
                <a16:creationId xmlns:a16="http://schemas.microsoft.com/office/drawing/2014/main" id="{6C818043-32A9-6820-3D93-1ADBF7628918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450.1222"/>
                </p14:media>
              </p:ext>
            </p:extLst>
          </p:nvPr>
        </p:nvPicPr>
        <p:blipFill rotWithShape="1">
          <a:blip r:embed="rId6"/>
          <a:srcRect l="5959" t="10298" r="8107" b="14972"/>
          <a:stretch/>
        </p:blipFill>
        <p:spPr>
          <a:xfrm>
            <a:off x="402336" y="1690688"/>
            <a:ext cx="8695778" cy="3932872"/>
          </a:xfrm>
        </p:spPr>
      </p:pic>
      <p:pic>
        <p:nvPicPr>
          <p:cNvPr id="5" name="sang 2 sua lan2">
            <a:hlinkClick r:id="" action="ppaction://media"/>
            <a:extLst>
              <a:ext uri="{FF2B5EF4-FFF2-40B4-BE49-F238E27FC236}">
                <a16:creationId xmlns:a16="http://schemas.microsoft.com/office/drawing/2014/main" id="{03B39E51-1801-AD7A-7886-454A92511F1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28545" t="-3840" r="34702" b="-8982"/>
          <a:stretch/>
        </p:blipFill>
        <p:spPr>
          <a:xfrm>
            <a:off x="9104210" y="1545336"/>
            <a:ext cx="2590966" cy="445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3CFAC8-03B5-CDDB-C8C0-96E40568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latin typeface=".VnAvant" panose="020B7200000000000000" pitchFamily="34" charset="0"/>
              </a:rPr>
              <a:t>TËp t« ch÷ ª</a:t>
            </a:r>
            <a:endParaRPr lang="en-US" b="1" dirty="0">
              <a:latin typeface=".VnAvant" panose="020B7200000000000000" pitchFamily="34" charset="0"/>
            </a:endParaRPr>
          </a:p>
        </p:txBody>
      </p:sp>
      <p:pic>
        <p:nvPicPr>
          <p:cNvPr id="12" name="chu a la">
            <a:hlinkClick r:id="" action="ppaction://media"/>
            <a:extLst>
              <a:ext uri="{FF2B5EF4-FFF2-40B4-BE49-F238E27FC236}">
                <a16:creationId xmlns:a16="http://schemas.microsoft.com/office/drawing/2014/main" id="{2B8DD2A1-454B-F872-D64F-C303D75BA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9584" t="1194" r="33459" b="472"/>
          <a:stretch/>
        </p:blipFill>
        <p:spPr>
          <a:xfrm>
            <a:off x="8529215" y="1771646"/>
            <a:ext cx="2521529" cy="3856579"/>
          </a:xfrm>
          <a:prstGeom prst="rect">
            <a:avLst/>
          </a:prstGeom>
        </p:spPr>
      </p:pic>
      <p:pic>
        <p:nvPicPr>
          <p:cNvPr id="15" name="sang sang sua ee">
            <a:hlinkClick r:id="" action="ppaction://media"/>
            <a:extLst>
              <a:ext uri="{FF2B5EF4-FFF2-40B4-BE49-F238E27FC236}">
                <a16:creationId xmlns:a16="http://schemas.microsoft.com/office/drawing/2014/main" id="{2EFD5457-1E92-9BCD-0AA0-774C1897B6D0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5594" t="11323" r="5456" b="11200"/>
          <a:stretch/>
        </p:blipFill>
        <p:spPr>
          <a:xfrm>
            <a:off x="701964" y="1771646"/>
            <a:ext cx="7827251" cy="3834828"/>
          </a:xfrm>
        </p:spPr>
      </p:pic>
    </p:spTree>
    <p:extLst>
      <p:ext uri="{BB962C8B-B14F-4D97-AF65-F5344CB8AC3E}">
        <p14:creationId xmlns:p14="http://schemas.microsoft.com/office/powerpoint/2010/main" val="15581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55</Words>
  <Application>Microsoft Office PowerPoint</Application>
  <PresentationFormat>Widescreen</PresentationFormat>
  <Paragraphs>8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TËp t« ch÷ e</vt:lpstr>
      <vt:lpstr>TËp t« ch÷ 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A333</cp:lastModifiedBy>
  <cp:revision>99</cp:revision>
  <dcterms:created xsi:type="dcterms:W3CDTF">2022-02-24T14:38:52Z</dcterms:created>
  <dcterms:modified xsi:type="dcterms:W3CDTF">2025-11-12T06:16:13Z</dcterms:modified>
</cp:coreProperties>
</file>