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7" r:id="rId3"/>
    <p:sldId id="271" r:id="rId4"/>
    <p:sldId id="274" r:id="rId5"/>
    <p:sldId id="26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477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41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58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61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40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11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64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975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065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4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191EE-3FD8-4175-B1AE-21BFEE12CA75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97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64330" y="188497"/>
            <a:ext cx="35916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PHÚC LỢI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SỮA</a:t>
            </a:r>
          </a:p>
          <a:p>
            <a:pPr algn="ctr"/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9137" y="2080021"/>
            <a:ext cx="757322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 </a:t>
            </a:r>
          </a:p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53076" y="3405187"/>
            <a:ext cx="4012637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NBPB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24-36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24200" y="5498068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914400"/>
            <a:ext cx="3048000" cy="1629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708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A182C109-9E4C-3C96-8794-9411573CBDA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7622"/>
            <a:ext cx="9144000" cy="6894986"/>
            <a:chOff x="0" y="-7622"/>
            <a:chExt cx="12192000" cy="689498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C864660-C52B-BC40-9AE0-D900B4B67BC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-7621"/>
              <a:ext cx="12192000" cy="6887364"/>
            </a:xfrm>
            <a:prstGeom prst="rect">
              <a:avLst/>
            </a:prstGeom>
            <a:gradFill>
              <a:gsLst>
                <a:gs pos="8000">
                  <a:schemeClr val="accent5"/>
                </a:gs>
                <a:gs pos="100000">
                  <a:schemeClr val="accent2"/>
                </a:gs>
              </a:gsLst>
              <a:lin ang="4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FD81F2E-754B-ACB7-ECD1-E1DADAD0794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9" y="0"/>
              <a:ext cx="8216919" cy="6887364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75000"/>
                    <a:alpha val="79000"/>
                  </a:schemeClr>
                </a:gs>
                <a:gs pos="40000">
                  <a:schemeClr val="accent5">
                    <a:lumMod val="60000"/>
                    <a:lumOff val="40000"/>
                    <a:alpha val="0"/>
                  </a:schemeClr>
                </a:gs>
              </a:gsLst>
              <a:lin ang="19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B2A2591-0296-4CF4-E75F-51D7CB8EC55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39978" y="-7622"/>
              <a:ext cx="8451623" cy="6887367"/>
            </a:xfrm>
            <a:prstGeom prst="rect">
              <a:avLst/>
            </a:prstGeom>
            <a:gradFill>
              <a:gsLst>
                <a:gs pos="0">
                  <a:schemeClr val="accent5">
                    <a:lumMod val="75000"/>
                    <a:alpha val="67000"/>
                  </a:schemeClr>
                </a:gs>
                <a:gs pos="60000">
                  <a:schemeClr val="accent5">
                    <a:alpha val="0"/>
                  </a:schemeClr>
                </a:gs>
              </a:gsLst>
              <a:lin ang="11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78A07A2-FD92-5AD1-01EE-9D7AEAB887F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9127281" y="7060"/>
              <a:ext cx="3064320" cy="6872683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58000"/>
                  </a:schemeClr>
                </a:gs>
                <a:gs pos="41000">
                  <a:schemeClr val="accent2">
                    <a:alpha val="0"/>
                  </a:schemeClr>
                </a:gs>
              </a:gsLst>
              <a:lin ang="1200000" scaled="0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pic>
        <p:nvPicPr>
          <p:cNvPr id="1028" name="Picture 4" descr="ẢNH nửa triệu trẻ mầm non Hà Nội đi học lại sau 1 năm xa trường lớp: Rất  vui mà đòi về cũng nhiều!">
            <a:extLst>
              <a:ext uri="{FF2B5EF4-FFF2-40B4-BE49-F238E27FC236}">
                <a16:creationId xmlns:a16="http://schemas.microsoft.com/office/drawing/2014/main" id="{78F5B87F-7E4A-6A09-75D6-511BCD59CB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33400"/>
            <a:ext cx="82296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596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F1C85CD-F80E-B8FA-4A3C-F1C2F5BAF33E}"/>
              </a:ext>
            </a:extLst>
          </p:cNvPr>
          <p:cNvSpPr/>
          <p:nvPr/>
        </p:nvSpPr>
        <p:spPr>
          <a:xfrm>
            <a:off x="1942930" y="245623"/>
            <a:ext cx="5228141" cy="655801"/>
          </a:xfrm>
          <a:prstGeom prst="round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2052" name="Picture 4" descr="Top 10 ý tưởng chụp ảnh mẹ và bé đẹp ngất ngây">
            <a:extLst>
              <a:ext uri="{FF2B5EF4-FFF2-40B4-BE49-F238E27FC236}">
                <a16:creationId xmlns:a16="http://schemas.microsoft.com/office/drawing/2014/main" id="{7660DCF4-56F7-A826-54C2-24A21EBDAD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5562" y="1676400"/>
            <a:ext cx="3099210" cy="4655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uộc tình đại gia tặng hoa 3 triệu/ngày tan vỡ, Á hậu rời biệt thự, tay  trắng nuôi con">
            <a:extLst>
              <a:ext uri="{FF2B5EF4-FFF2-40B4-BE49-F238E27FC236}">
                <a16:creationId xmlns:a16="http://schemas.microsoft.com/office/drawing/2014/main" id="{F77552F4-BBD6-88D8-915A-845876F739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20747"/>
            <a:ext cx="2413000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Một số trò chơi thú vị mà ba mẹ có thể chơi cùng trẻ 1-3 tuổi - Trường Mầm  non Tuổi Ngọc">
            <a:extLst>
              <a:ext uri="{FF2B5EF4-FFF2-40B4-BE49-F238E27FC236}">
                <a16:creationId xmlns:a16="http://schemas.microsoft.com/office/drawing/2014/main" id="{1D99EEAD-FA9D-2C60-63EF-1213B629B3B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77"/>
          <a:stretch/>
        </p:blipFill>
        <p:spPr bwMode="auto">
          <a:xfrm flipH="1">
            <a:off x="6284026" y="4210672"/>
            <a:ext cx="2612201" cy="2121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NHỮNG HOẠT ĐỘNG BA MẸ CÓ THỂ CHƠI CÙNG CON TRONG MÙA DỊCH">
            <a:extLst>
              <a:ext uri="{FF2B5EF4-FFF2-40B4-BE49-F238E27FC236}">
                <a16:creationId xmlns:a16="http://schemas.microsoft.com/office/drawing/2014/main" id="{28DB2DFE-A8C6-625E-11A7-63A48B547E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2" y="4271491"/>
            <a:ext cx="2714625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101 hình ảnh làm việc nhà đẹp nhất, tải miễn phí">
            <a:extLst>
              <a:ext uri="{FF2B5EF4-FFF2-40B4-BE49-F238E27FC236}">
                <a16:creationId xmlns:a16="http://schemas.microsoft.com/office/drawing/2014/main" id="{42640103-CD22-0584-F509-C31D37B35F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227" y="986667"/>
            <a:ext cx="2633662" cy="167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6530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8AC85F-0D0E-2BD6-53A1-A7D1878FA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802955"/>
            <a:ext cx="3574747" cy="145405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1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1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1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1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1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1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1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1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31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63680" y="-16714"/>
            <a:ext cx="4780320" cy="6874714"/>
            <a:chOff x="5818240" y="-1"/>
            <a:chExt cx="6373761" cy="6874714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122" name="Picture 2" descr="Tuyển tập tranh tô màu mẹ và bé đáng yêu và ngộ nghĩnh , bao gồm 13 hình ảnh">
            <a:extLst>
              <a:ext uri="{FF2B5EF4-FFF2-40B4-BE49-F238E27FC236}">
                <a16:creationId xmlns:a16="http://schemas.microsoft.com/office/drawing/2014/main" id="{FF3E8BCE-9351-6913-96AA-697C0F9097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8250" y="1506117"/>
            <a:ext cx="4548927" cy="4548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665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7196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938</TotalTime>
  <Words>53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Trò chơi : Tô màu mẹ của bé</vt:lpstr>
      <vt:lpstr>3. Kết thúc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VĐCB: Đi thăng bằng trên ghế thể dục TCVĐ: Chuyền bóng</dc:title>
  <dc:creator>Welcome</dc:creator>
  <cp:lastModifiedBy>Admin</cp:lastModifiedBy>
  <cp:revision>43</cp:revision>
  <dcterms:created xsi:type="dcterms:W3CDTF">2018-10-03T05:51:16Z</dcterms:created>
  <dcterms:modified xsi:type="dcterms:W3CDTF">2025-11-01T14:41:09Z</dcterms:modified>
</cp:coreProperties>
</file>