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4" r:id="rId5"/>
    <p:sldId id="27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64901" y="605929"/>
            <a:ext cx="35542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7" y="297871"/>
            <a:ext cx="9694842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50857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463350" y="5923904"/>
            <a:ext cx="91120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" y="187005"/>
            <a:ext cx="11392526" cy="614851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ếng kêu và hình ảnh con vịt 1 - The sound and picture of the duck - sound and picture of du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719645" y="5705340"/>
            <a:ext cx="2002349" cy="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60976" cy="68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741"/>
            <a:ext cx="12192000" cy="2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7" y="188606"/>
            <a:ext cx="5996065" cy="632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8605"/>
            <a:ext cx="5607316" cy="63211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</Words>
  <Application>Microsoft Office PowerPoint</Application>
  <PresentationFormat>Widescreen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</cp:revision>
  <dcterms:created xsi:type="dcterms:W3CDTF">2016-01-25T12:58:48Z</dcterms:created>
  <dcterms:modified xsi:type="dcterms:W3CDTF">2025-11-01T14:58:50Z</dcterms:modified>
</cp:coreProperties>
</file>