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80" r:id="rId4"/>
    <p:sldId id="282" r:id="rId5"/>
    <p:sldId id="264" r:id="rId6"/>
    <p:sldId id="273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8281"/>
            <a:ext cx="2286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88" y="4588130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tmj_5025958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10" y="338981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n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29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8" y="260988"/>
            <a:ext cx="241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1971956" cy="3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0" y="35814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32936" y="3469367"/>
            <a:ext cx="838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/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1" y="1951137"/>
            <a:ext cx="5142270" cy="1652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</a:p>
          <a:p>
            <a:pPr algn="ctr"/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264901" y="605929"/>
            <a:ext cx="35542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656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ếng kêu và hình ảnh con voi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0680" y="187005"/>
            <a:ext cx="11716226" cy="63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656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9" y="330444"/>
            <a:ext cx="11422505" cy="6239911"/>
          </a:xfrm>
          <a:prstGeom prst="rect">
            <a:avLst/>
          </a:prstGeom>
        </p:spPr>
      </p:pic>
      <p:pic>
        <p:nvPicPr>
          <p:cNvPr id="8" name="Tiếng kêu và hình ảnh con hổ 2 - The sound and picture of the tiger - sound and picture of tig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1219173" y="6316547"/>
            <a:ext cx="978857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061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6" y="181663"/>
            <a:ext cx="5576342" cy="6239911"/>
          </a:xfrm>
          <a:prstGeom prst="rect">
            <a:avLst/>
          </a:prstGeom>
        </p:spPr>
      </p:pic>
      <p:pic>
        <p:nvPicPr>
          <p:cNvPr id="10" name="Tiếng kêu và hình ảnh con voi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44934" y="187005"/>
            <a:ext cx="5821972" cy="63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65300" y="2647379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6" y="187004"/>
            <a:ext cx="5490928" cy="6168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7" y="187002"/>
            <a:ext cx="6015958" cy="61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6289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48</Words>
  <Application>Microsoft Office PowerPoint</Application>
  <PresentationFormat>Widescreen</PresentationFormat>
  <Paragraphs>10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35</cp:revision>
  <dcterms:created xsi:type="dcterms:W3CDTF">2016-01-25T12:58:48Z</dcterms:created>
  <dcterms:modified xsi:type="dcterms:W3CDTF">2025-11-01T12:14:20Z</dcterms:modified>
</cp:coreProperties>
</file>