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5" r:id="rId3"/>
    <p:sldId id="264" r:id="rId4"/>
    <p:sldId id="260" r:id="rId5"/>
    <p:sldId id="267" r:id="rId6"/>
    <p:sldId id="269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91F96-51AF-41C5-89BD-142CBDD8208A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172D5-38FE-42A5-9170-B23E5DA6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2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Thay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nền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B56C1-5FDF-41DF-8005-0E3CC6EAD8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0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2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8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7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4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0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1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7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6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2E69B-C46F-4499-9B70-EBDF44702C4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3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653456B-0D37-D49E-156A-D440AA5AE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620245"/>
              </p:ext>
            </p:extLst>
          </p:nvPr>
        </p:nvGraphicFramePr>
        <p:xfrm>
          <a:off x="3863561" y="169111"/>
          <a:ext cx="4855627" cy="642373"/>
        </p:xfrm>
        <a:graphic>
          <a:graphicData uri="http://schemas.openxmlformats.org/drawingml/2006/table">
            <a:tbl>
              <a:tblPr/>
              <a:tblGrid>
                <a:gridCol w="485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37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ỦY BAN NHÂN 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PHƯỜNG PHÚC LỢI</a:t>
                      </a:r>
                      <a:endParaRPr lang="vi-VN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 MẦM NON 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 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endParaRPr lang="vi-VN" sz="1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737D608-15F4-40AC-556C-3D0835097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406300"/>
              </p:ext>
            </p:extLst>
          </p:nvPr>
        </p:nvGraphicFramePr>
        <p:xfrm>
          <a:off x="2720401" y="1935264"/>
          <a:ext cx="7141945" cy="1757964"/>
        </p:xfrm>
        <a:graphic>
          <a:graphicData uri="http://schemas.openxmlformats.org/drawingml/2006/table">
            <a:tbl>
              <a:tblPr/>
              <a:tblGrid>
                <a:gridCol w="7141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796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36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TRIỀN NGÔN NGỮ</a:t>
                      </a:r>
                      <a:endParaRPr lang="vi-VN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         </a:t>
                      </a:r>
                      <a:r>
                        <a:rPr lang="pt-BR" sz="32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NBTN “ Máy</a:t>
                      </a:r>
                      <a:r>
                        <a:rPr lang="pt-BR" sz="3200" b="1" i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bay”</a:t>
                      </a:r>
                      <a:endParaRPr lang="vi-VN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11B1DF5-25A1-3728-5AC8-BC001C93B03B}"/>
              </a:ext>
            </a:extLst>
          </p:cNvPr>
          <p:cNvSpPr txBox="1"/>
          <p:nvPr/>
        </p:nvSpPr>
        <p:spPr>
          <a:xfrm>
            <a:off x="5078827" y="5109817"/>
            <a:ext cx="2661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vi-VN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B1DF5-25A1-3728-5AC8-BC001C93B03B}"/>
              </a:ext>
            </a:extLst>
          </p:cNvPr>
          <p:cNvSpPr txBox="1"/>
          <p:nvPr/>
        </p:nvSpPr>
        <p:spPr>
          <a:xfrm>
            <a:off x="4301383" y="3497026"/>
            <a:ext cx="397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viên:Cù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86" y="811484"/>
            <a:ext cx="1265999" cy="138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32" y="531690"/>
            <a:ext cx="6187512" cy="753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3805" y="682170"/>
            <a:ext cx="349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MỤC ĐÍCH – YÊU CẦU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902594" y="1583953"/>
            <a:ext cx="95803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Kiến thức: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-Trẻ gọi đúng tên máy bay. Trẻ biết được tên gọi của một số bộ phận chính và công dụng của các bộ phận đó.</a:t>
            </a:r>
          </a:p>
          <a:p>
            <a:pPr algn="just"/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Kỹ năng: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-Trẻ nói to, rõ ràng, đủ câu.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-Trẻ trả lời được câu hỏi của cô.</a:t>
            </a:r>
          </a:p>
          <a:p>
            <a:pPr algn="just"/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Thái độ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 :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hứng thú tham gia các hoạt động cùng cô.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GD trẻ ngồi ngay ngắn khi ngồi trên xe, trên máy bay phải thắt dây an toàn.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6A377C-418A-0C84-37EF-7A193DC05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-13854"/>
            <a:ext cx="12095018" cy="6763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0399" y="792216"/>
            <a:ext cx="4814138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vi-VN" sz="4000" dirty="0">
                <a:latin typeface="+mj-lt"/>
              </a:rPr>
              <a:t>Chẳng phải là chim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Mà bay trên trời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Chở được nhiều người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Đi khắp mọi nơi</a:t>
            </a:r>
            <a:br>
              <a:rPr lang="vi-VN" sz="4000" dirty="0">
                <a:latin typeface="+mj-lt"/>
              </a:rPr>
            </a:br>
            <a:r>
              <a:rPr lang="vi-VN" sz="4000" dirty="0">
                <a:latin typeface="+mj-lt"/>
              </a:rPr>
              <a:t>Là cái 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4000" dirty="0">
                <a:latin typeface="+mj-lt"/>
              </a:rPr>
              <a:t/>
            </a:r>
            <a:br>
              <a:rPr lang="vi-VN" sz="4000" dirty="0">
                <a:latin typeface="+mj-lt"/>
              </a:rPr>
            </a:br>
            <a:endParaRPr lang="en-US" sz="40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65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>
            <a:off x="8576440" y="1140372"/>
            <a:ext cx="399394" cy="16501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loud 2"/>
          <p:cNvSpPr/>
          <p:nvPr/>
        </p:nvSpPr>
        <p:spPr>
          <a:xfrm>
            <a:off x="7588468" y="420413"/>
            <a:ext cx="2774731" cy="12717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0105695" y="4524703"/>
            <a:ext cx="394139" cy="9511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9417269" y="5360276"/>
            <a:ext cx="2774731" cy="12717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11819" y="924910"/>
            <a:ext cx="399394" cy="16501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loud 7"/>
          <p:cNvSpPr/>
          <p:nvPr/>
        </p:nvSpPr>
        <p:spPr>
          <a:xfrm>
            <a:off x="1623847" y="204951"/>
            <a:ext cx="2774731" cy="12717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88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B16FED-3F2A-A901-A9CD-FE4C9E5B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45" y="28476"/>
            <a:ext cx="12114559" cy="6858000"/>
          </a:xfrm>
          <a:prstGeom prst="rect">
            <a:avLst/>
          </a:prstGeom>
        </p:spPr>
      </p:pic>
      <p:pic>
        <p:nvPicPr>
          <p:cNvPr id="1026" name="Picture 2" descr="5 Chuyến tham quan bằng Trực thăng Tốt nhất ở Thành phố New York">
            <a:extLst>
              <a:ext uri="{FF2B5EF4-FFF2-40B4-BE49-F238E27FC236}">
                <a16:creationId xmlns:a16="http://schemas.microsoft.com/office/drawing/2014/main" id="{B7030646-9661-6AB3-F293-F3A618133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550" y="999712"/>
            <a:ext cx="5978699" cy="52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áy bay quân sự Su-22 có uy lực thế nào? - Báo Người lao động">
            <a:extLst>
              <a:ext uri="{FF2B5EF4-FFF2-40B4-BE49-F238E27FC236}">
                <a16:creationId xmlns:a16="http://schemas.microsoft.com/office/drawing/2014/main" id="{5AAA0303-8607-B3E1-EF9C-3A28358DB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9712"/>
            <a:ext cx="6096000" cy="52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322077-08E2-E7DF-F478-44AB9148BC63}"/>
              </a:ext>
            </a:extLst>
          </p:cNvPr>
          <p:cNvSpPr txBox="1"/>
          <p:nvPr/>
        </p:nvSpPr>
        <p:spPr>
          <a:xfrm>
            <a:off x="346364" y="6315554"/>
            <a:ext cx="4821382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5074CC-387A-3A79-62F0-2F3C4DD43E44}"/>
              </a:ext>
            </a:extLst>
          </p:cNvPr>
          <p:cNvSpPr txBox="1"/>
          <p:nvPr/>
        </p:nvSpPr>
        <p:spPr>
          <a:xfrm>
            <a:off x="7079674" y="6315554"/>
            <a:ext cx="444730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1817E-412C-F1A7-3B1C-DEB3493B5A63}"/>
              </a:ext>
            </a:extLst>
          </p:cNvPr>
          <p:cNvSpPr txBox="1"/>
          <p:nvPr/>
        </p:nvSpPr>
        <p:spPr>
          <a:xfrm>
            <a:off x="3297382" y="190929"/>
            <a:ext cx="432261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9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B16FED-3F2A-A901-A9CD-FE4C9E5B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474"/>
            <a:ext cx="12114559" cy="6858000"/>
          </a:xfrm>
          <a:prstGeom prst="rect">
            <a:avLst/>
          </a:prstGeom>
        </p:spPr>
      </p:pic>
      <p:pic>
        <p:nvPicPr>
          <p:cNvPr id="1030" name="Picture 6" descr="Thuỷ phi cơ của Hải Âu đi Hạ Long trục trặc, không thu được càng - Báo  Người lao động">
            <a:extLst>
              <a:ext uri="{FF2B5EF4-FFF2-40B4-BE49-F238E27FC236}">
                <a16:creationId xmlns:a16="http://schemas.microsoft.com/office/drawing/2014/main" id="{97155A3C-F08E-253D-7B6D-F138F937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" y="0"/>
            <a:ext cx="5616003" cy="58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40353CC-ED84-A70F-4B8E-4B4425B3F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559" y="56238"/>
            <a:ext cx="6537277" cy="566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60A5E5-54C6-48B7-F903-ED9CAD086CBA}"/>
              </a:ext>
            </a:extLst>
          </p:cNvPr>
          <p:cNvSpPr txBox="1"/>
          <p:nvPr/>
        </p:nvSpPr>
        <p:spPr>
          <a:xfrm>
            <a:off x="803175" y="6125427"/>
            <a:ext cx="408709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3B9140-AB12-2523-AA66-DC4B6F59DA2E}"/>
              </a:ext>
            </a:extLst>
          </p:cNvPr>
          <p:cNvSpPr txBox="1"/>
          <p:nvPr/>
        </p:nvSpPr>
        <p:spPr>
          <a:xfrm>
            <a:off x="7495311" y="5780782"/>
            <a:ext cx="4087090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6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>
            <a:off x="8576440" y="1140372"/>
            <a:ext cx="399394" cy="16501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10105695" y="4524703"/>
            <a:ext cx="394139" cy="9511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611819" y="1761423"/>
            <a:ext cx="862901" cy="8136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134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80623" y="146954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150</Words>
  <Application>Microsoft Office PowerPoint</Application>
  <PresentationFormat>Widescreen</PresentationFormat>
  <Paragraphs>30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2024-03-07T16:11:02Z</dcterms:created>
  <dcterms:modified xsi:type="dcterms:W3CDTF">2025-11-01T14:11:16Z</dcterms:modified>
</cp:coreProperties>
</file>