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̉”</a:t>
            </a:r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en-US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PHƯỜNG PHÚC LỢI</a:t>
            </a:r>
            <a:endParaRPr lang="en-US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634" y="908166"/>
            <a:ext cx="1438039" cy="1417012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188</Words>
  <Application>Microsoft Office PowerPoint</Application>
  <PresentationFormat>Widescreen</PresentationFormat>
  <Paragraphs>45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38</cp:revision>
  <dcterms:created xsi:type="dcterms:W3CDTF">2024-05-18T14:13:20Z</dcterms:created>
  <dcterms:modified xsi:type="dcterms:W3CDTF">2025-11-01T13:07:49Z</dcterms:modified>
</cp:coreProperties>
</file>