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5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2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1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2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3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1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9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97081-CA85-47BA-8BD9-09EF772DD605}" type="datetimeFigureOut">
              <a:rPr lang="en-US" smtClean="0"/>
              <a:t>11/10/2018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D567F-49CB-4EE2-9CBF-1EF7A5900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2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97" y="76200"/>
            <a:ext cx="57610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2084388"/>
            <a:ext cx="562768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9098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206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56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65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-6927"/>
            <a:ext cx="9137073" cy="685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12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30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687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465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6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906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058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480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988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Cô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trẻ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cùng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đọc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câu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dao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chân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>
                <a:solidFill>
                  <a:srgbClr val="FF0000"/>
                </a:solidFill>
              </a:rPr>
              <a:t>Rách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lành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đùm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bọc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rở</a:t>
            </a:r>
            <a:r>
              <a:rPr lang="en-US" dirty="0" smtClean="0">
                <a:solidFill>
                  <a:srgbClr val="FF0000"/>
                </a:solidFill>
              </a:rPr>
              <a:t> hay </a:t>
            </a:r>
            <a:r>
              <a:rPr lang="en-US" dirty="0" err="1" smtClean="0">
                <a:solidFill>
                  <a:srgbClr val="FF0000"/>
                </a:solidFill>
              </a:rPr>
              <a:t>đỡ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đần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774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95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76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36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-6927"/>
            <a:ext cx="9153236" cy="686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11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8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6927"/>
            <a:ext cx="9134764" cy="685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81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18"/>
            <a:ext cx="9184024" cy="688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020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4" y="0"/>
            <a:ext cx="9162473" cy="6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827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theo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nội</a:t>
            </a:r>
            <a:r>
              <a:rPr lang="en-US" dirty="0" smtClean="0">
                <a:solidFill>
                  <a:srgbClr val="FF0000"/>
                </a:solidFill>
              </a:rPr>
              <a:t> dung </a:t>
            </a:r>
            <a:r>
              <a:rPr lang="en-US" dirty="0" err="1" smtClean="0">
                <a:solidFill>
                  <a:srgbClr val="FF0000"/>
                </a:solidFill>
              </a:rPr>
              <a:t>truyện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82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Giới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thiệu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truyện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kể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diễn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75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Cô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diễn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rối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trẻ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xem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20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30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66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271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343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6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124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831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30</Words>
  <Application>Microsoft Office PowerPoint</Application>
  <PresentationFormat>On-screen Show (4:3)</PresentationFormat>
  <Paragraphs>4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Cô và trẻ cùng đọc câu ca dao: Anh em như thể tay chân Rách lành đùm bọc rở hay đỡ đần</vt:lpstr>
      <vt:lpstr>Giới thiệu truyện và kể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 theo nội dung truyện</vt:lpstr>
      <vt:lpstr>Cô diễn rối cho trẻ xem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8</cp:revision>
  <dcterms:created xsi:type="dcterms:W3CDTF">2018-11-10T01:59:52Z</dcterms:created>
  <dcterms:modified xsi:type="dcterms:W3CDTF">2018-11-10T02:29:42Z</dcterms:modified>
</cp:coreProperties>
</file>