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11"/>
  </p:notesMasterIdLst>
  <p:sldIdLst>
    <p:sldId id="261" r:id="rId4"/>
    <p:sldId id="256" r:id="rId5"/>
    <p:sldId id="257" r:id="rId6"/>
    <p:sldId id="267" r:id="rId7"/>
    <p:sldId id="266" r:id="rId8"/>
    <p:sldId id="268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3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4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3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7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1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51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03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61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15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96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3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6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10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1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38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13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55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3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NGÔN NGỮ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Đề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>
                <a:solidFill>
                  <a:srgbClr val="006600"/>
                </a:solidFill>
              </a:rPr>
              <a:t>: </a:t>
            </a:r>
            <a:r>
              <a:rPr lang="en-US" sz="3200" b="1" dirty="0" err="1">
                <a:solidFill>
                  <a:srgbClr val="006600"/>
                </a:solidFill>
              </a:rPr>
              <a:t>Truyện</a:t>
            </a:r>
            <a:r>
              <a:rPr lang="en-US" sz="3200" b="1" dirty="0">
                <a:solidFill>
                  <a:srgbClr val="006600"/>
                </a:solidFill>
              </a:rPr>
              <a:t> “ </a:t>
            </a:r>
            <a:r>
              <a:rPr lang="en-US" sz="3200" b="1" dirty="0" err="1" smtClean="0">
                <a:solidFill>
                  <a:srgbClr val="006600"/>
                </a:solidFill>
              </a:rPr>
              <a:t>Cả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nhà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ăn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dưa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hấu</a:t>
            </a:r>
            <a:r>
              <a:rPr lang="en-US" sz="3200" b="1" dirty="0" smtClean="0">
                <a:solidFill>
                  <a:srgbClr val="006600"/>
                </a:solidFill>
              </a:rPr>
              <a:t>   </a:t>
            </a:r>
            <a:r>
              <a:rPr lang="en-US" sz="3200" b="1" dirty="0">
                <a:solidFill>
                  <a:srgbClr val="006600"/>
                </a:solidFill>
              </a:rPr>
              <a:t>”</a:t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 smtClean="0">
                <a:solidFill>
                  <a:srgbClr val="006600"/>
                </a:solidFill>
              </a:rPr>
              <a:t>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hấu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0" y="0"/>
            <a:ext cx="6114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Truyện</a:t>
            </a:r>
            <a:r>
              <a:rPr lang="en-US" sz="4000" b="1" dirty="0" smtClean="0">
                <a:solidFill>
                  <a:srgbClr val="FF0000"/>
                </a:solidFill>
              </a:rPr>
              <a:t> : </a:t>
            </a:r>
            <a:r>
              <a:rPr lang="en-US" sz="4000" b="1" dirty="0" err="1" smtClean="0">
                <a:solidFill>
                  <a:srgbClr val="FF0000"/>
                </a:solidFill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nhà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ăn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dưa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hấu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1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1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8200"/>
            <a:ext cx="9143999" cy="6019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1"/>
            <a:ext cx="9143998" cy="60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6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84089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Đàm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thoại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trích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438" y="1562098"/>
            <a:ext cx="818820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Cô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kể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Trong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truyện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những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Nhà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Trước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khi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ăn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dưa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hấu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chị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Hoa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làm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=&gt; </a:t>
            </a:r>
            <a:r>
              <a:rPr lang="en-US" sz="2800" dirty="0" err="1" smtClean="0">
                <a:solidFill>
                  <a:srgbClr val="0070C0"/>
                </a:solidFill>
              </a:rPr>
              <a:t>Mời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lớp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nghe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lại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lần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nữa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</p:spPr>
      </p:pic>
      <p:pic>
        <p:nvPicPr>
          <p:cNvPr id="6" name="Chuyện Cả nhà ăn dưa hấu#Chuyện mầm non#ca nha an dua hau#KEM TVvừahọcvừachơi#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3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6509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BYE BYE BY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1134" y="672549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thúc</a:t>
            </a:r>
            <a:endParaRPr lang="en-US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140</Words>
  <Application>Microsoft Office PowerPoint</Application>
  <PresentationFormat>On-screen Show (4:3)</PresentationFormat>
  <Paragraphs>15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Office Theme</vt:lpstr>
      <vt:lpstr>1_Office Theme</vt:lpstr>
      <vt:lpstr>3_Office Theme</vt:lpstr>
      <vt:lpstr>PHÒNG GIÁO DỤC VÀ ĐÀO TẠO QUẬN LONG BIÊN  TRƯỜNG MẦM NON HOA SỮA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Phong1T1</cp:lastModifiedBy>
  <cp:revision>50</cp:revision>
  <dcterms:created xsi:type="dcterms:W3CDTF">2018-10-09T01:27:08Z</dcterms:created>
  <dcterms:modified xsi:type="dcterms:W3CDTF">2022-10-05T09:00:37Z</dcterms:modified>
</cp:coreProperties>
</file>