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0"/>
  </p:notesMasterIdLst>
  <p:sldIdLst>
    <p:sldId id="261" r:id="rId4"/>
    <p:sldId id="256" r:id="rId5"/>
    <p:sldId id="257" r:id="rId6"/>
    <p:sldId id="267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NGÔN NGỮ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>
                <a:solidFill>
                  <a:srgbClr val="006600"/>
                </a:solidFill>
              </a:rPr>
              <a:t>: </a:t>
            </a:r>
            <a:r>
              <a:rPr lang="en-US" sz="3200" b="1" dirty="0" err="1">
                <a:solidFill>
                  <a:srgbClr val="006600"/>
                </a:solidFill>
              </a:rPr>
              <a:t>Truyện</a:t>
            </a:r>
            <a:r>
              <a:rPr lang="en-US" sz="3200" b="1" dirty="0">
                <a:solidFill>
                  <a:srgbClr val="006600"/>
                </a:solidFill>
              </a:rPr>
              <a:t> “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r>
              <a:rPr lang="en-US" sz="3200" b="1" dirty="0" smtClean="0">
                <a:solidFill>
                  <a:srgbClr val="006600"/>
                </a:solidFill>
              </a:rPr>
              <a:t> Mai ở </a:t>
            </a:r>
            <a:r>
              <a:rPr lang="en-US" sz="3200" b="1" dirty="0" err="1" smtClean="0">
                <a:solidFill>
                  <a:srgbClr val="006600"/>
                </a:solidFill>
              </a:rPr>
              <a:t>nhà</a:t>
            </a:r>
            <a:r>
              <a:rPr lang="en-US" sz="3200" b="1" dirty="0" smtClean="0">
                <a:solidFill>
                  <a:srgbClr val="006600"/>
                </a:solidFill>
              </a:rPr>
              <a:t>   </a:t>
            </a:r>
            <a:r>
              <a:rPr lang="en-US" sz="3200" b="1" dirty="0">
                <a:solidFill>
                  <a:srgbClr val="006600"/>
                </a:solidFill>
              </a:rPr>
              <a:t>”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>
                <a:solidFill>
                  <a:srgbClr val="006600"/>
                </a:solidFill>
              </a:rPr>
              <a:t>      </a:t>
            </a:r>
            <a:r>
              <a:rPr lang="en-US" sz="3200" b="1" smtClean="0">
                <a:solidFill>
                  <a:srgbClr val="006600"/>
                </a:solidFill>
              </a:rPr>
              <a:t>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Mai ở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" y="152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538" y="847812"/>
            <a:ext cx="6976012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Cô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kể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chuyện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Trong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chuyeenjc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óc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những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nhân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vật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Buổi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sáng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gọi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mẹ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ngủ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dậy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nhanh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nhẹn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ai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đến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nhà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có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chào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Bác</a:t>
            </a:r>
            <a:r>
              <a:rPr lang="en-US" sz="2800" dirty="0" smtClean="0">
                <a:solidFill>
                  <a:srgbClr val="00B0F0"/>
                </a:solidFill>
              </a:rPr>
              <a:t> An </a:t>
            </a:r>
            <a:r>
              <a:rPr lang="en-US" sz="2800" dirty="0" err="1" smtClean="0">
                <a:solidFill>
                  <a:srgbClr val="00B0F0"/>
                </a:solidFill>
              </a:rPr>
              <a:t>không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Mai </a:t>
            </a:r>
            <a:r>
              <a:rPr lang="en-US" sz="2800" dirty="0" err="1" smtClean="0">
                <a:solidFill>
                  <a:srgbClr val="00B0F0"/>
                </a:solidFill>
              </a:rPr>
              <a:t>và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bé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với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nhau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như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thê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nào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+ </a:t>
            </a:r>
            <a:r>
              <a:rPr lang="en-US" sz="2800" dirty="0" err="1" smtClean="0">
                <a:solidFill>
                  <a:srgbClr val="00B0F0"/>
                </a:solidFill>
              </a:rPr>
              <a:t>Chơi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xong</a:t>
            </a:r>
            <a:r>
              <a:rPr lang="en-US" sz="2800" dirty="0" smtClean="0">
                <a:solidFill>
                  <a:srgbClr val="00B0F0"/>
                </a:solidFill>
              </a:rPr>
              <a:t> 2 </a:t>
            </a:r>
            <a:r>
              <a:rPr lang="en-US" sz="2800" dirty="0" err="1" smtClean="0">
                <a:solidFill>
                  <a:srgbClr val="00B0F0"/>
                </a:solidFill>
              </a:rPr>
              <a:t>chị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em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làm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gì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118</Words>
  <Application>Microsoft Office PowerPoint</Application>
  <PresentationFormat>On-screen Show (4:3)</PresentationFormat>
  <Paragraphs>18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3_Office Theme</vt:lpstr>
      <vt:lpstr>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sefrg</cp:lastModifiedBy>
  <cp:revision>50</cp:revision>
  <dcterms:created xsi:type="dcterms:W3CDTF">2018-10-09T01:27:08Z</dcterms:created>
  <dcterms:modified xsi:type="dcterms:W3CDTF">2025-10-07T05:40:03Z</dcterms:modified>
</cp:coreProperties>
</file>