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3722" y="2588927"/>
            <a:ext cx="648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D1(24-36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</a:t>
            </a:r>
            <a:endParaRPr lang="en-US" sz="2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591" y="1799930"/>
            <a:ext cx="848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LĨNH VỰC PHÁT TRIỂN NHẬN THỨC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  <a:endParaRPr lang="en-US" sz="24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9270" y="27943"/>
            <a:ext cx="445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Trường</a:t>
            </a:r>
            <a:r>
              <a:rPr lang="en-US" sz="3000" dirty="0" smtClean="0"/>
              <a:t> </a:t>
            </a:r>
            <a:r>
              <a:rPr lang="en-US" sz="3000" dirty="0" err="1" smtClean="0"/>
              <a:t>Mầm</a:t>
            </a:r>
            <a:r>
              <a:rPr lang="en-US" sz="3000" dirty="0" smtClean="0"/>
              <a:t> Non </a:t>
            </a:r>
            <a:r>
              <a:rPr lang="en-US" sz="3000" dirty="0" err="1" smtClean="0"/>
              <a:t>Hoa</a:t>
            </a:r>
            <a:r>
              <a:rPr lang="en-US" sz="3000" dirty="0" smtClean="0"/>
              <a:t> </a:t>
            </a:r>
            <a:r>
              <a:rPr lang="en-US" sz="3000" dirty="0" err="1" smtClean="0"/>
              <a:t>Sữa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59" y="3715261"/>
            <a:ext cx="248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2022-2023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52</Words>
  <Application>Microsoft Office PowerPoint</Application>
  <PresentationFormat>Custom</PresentationFormat>
  <Paragraphs>8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118</cp:revision>
  <dcterms:created xsi:type="dcterms:W3CDTF">2022-05-01T06:34:40Z</dcterms:created>
  <dcterms:modified xsi:type="dcterms:W3CDTF">2025-09-11T06:08:15Z</dcterms:modified>
</cp:coreProperties>
</file>