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NBPB : To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D2(24-36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819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6349" y="730534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92276"/>
            <a:ext cx="377866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Mà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đá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chuyền</a:t>
            </a:r>
            <a:r>
              <a:rPr lang="en-US" sz="2000" dirty="0" smtClean="0">
                <a:solidFill>
                  <a:srgbClr val="FF0000"/>
                </a:solidFill>
              </a:rPr>
              <a:t> 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Đố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qủa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? 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9" y="220979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1752600"/>
            <a:ext cx="508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2.Hoạt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34636"/>
            <a:ext cx="9144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854597"/>
            <a:ext cx="5003403" cy="5003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3" y="2667000"/>
            <a:ext cx="3553067" cy="3157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943600"/>
            <a:ext cx="153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002" y="57376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5319354" cy="4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6442939" cy="357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54916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to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34002"/>
            <a:ext cx="167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387846" cy="447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6" y="-304800"/>
            <a:ext cx="4765554" cy="603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145" y="549644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829300" y="56070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to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14602" cy="25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786772"/>
            <a:ext cx="2743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2" y="1467076"/>
            <a:ext cx="254660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540001"/>
            <a:ext cx="4457699" cy="445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89">
            <a:off x="4237175" y="4005672"/>
            <a:ext cx="4706938" cy="218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3">
            <a:off x="4611731" y="3031180"/>
            <a:ext cx="28384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114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“Đôi tay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sefrg</cp:lastModifiedBy>
  <cp:revision>14</cp:revision>
  <dcterms:created xsi:type="dcterms:W3CDTF">2022-04-23T14:54:05Z</dcterms:created>
  <dcterms:modified xsi:type="dcterms:W3CDTF">2025-10-07T04:55:10Z</dcterms:modified>
</cp:coreProperties>
</file>