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37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hinhg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Sang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2022-2023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1060</TotalTime>
  <Words>44</Words>
  <Application>Microsoft Office PowerPoint</Application>
  <PresentationFormat>On-screen Show (4:3)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37</cp:revision>
  <dcterms:created xsi:type="dcterms:W3CDTF">2017-11-07T05:57:17Z</dcterms:created>
  <dcterms:modified xsi:type="dcterms:W3CDTF">2022-12-02T06:36:00Z</dcterms:modified>
</cp:coreProperties>
</file>