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vi-VN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Kiều Sang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7" y="1375180"/>
            <a:ext cx="1359243" cy="1359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895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99</cp:revision>
  <dcterms:created xsi:type="dcterms:W3CDTF">2020-11-28T15:09:10Z</dcterms:created>
  <dcterms:modified xsi:type="dcterms:W3CDTF">2025-10-07T09:06:02Z</dcterms:modified>
</cp:coreProperties>
</file>