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9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6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7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5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1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3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3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8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4E04-C044-4642-8C67-0D80F0C65E57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6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94E04-C044-4642-8C67-0D80F0C65E57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27865-A7F9-476E-8157-5A8ED41AD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5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76200"/>
            <a:ext cx="5761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76A6DF-C07B-9F11-D522-88DFE2205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919693"/>
              </p:ext>
            </p:extLst>
          </p:nvPr>
        </p:nvGraphicFramePr>
        <p:xfrm>
          <a:off x="-686594" y="1348422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4000" b="1" dirty="0" smtClean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NGÔN</a:t>
                      </a:r>
                      <a:r>
                        <a:rPr lang="en-US" sz="4000" b="1" baseline="0" dirty="0" smtClean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 NGỮ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EBFF48-0835-6621-76E5-3191B1F86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577262"/>
              </p:ext>
            </p:extLst>
          </p:nvPr>
        </p:nvGraphicFramePr>
        <p:xfrm>
          <a:off x="-152400" y="2806443"/>
          <a:ext cx="9691057" cy="701040"/>
        </p:xfrm>
        <a:graphic>
          <a:graphicData uri="http://schemas.openxmlformats.org/drawingml/2006/table">
            <a:tbl>
              <a:tblPr/>
              <a:tblGrid>
                <a:gridCol w="9691057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4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Truyện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“ </a:t>
                      </a:r>
                      <a:r>
                        <a:rPr lang="vi-VN" sz="4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Chuyện của Dê con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”</a:t>
                      </a:r>
                      <a:endParaRPr lang="en-US" sz="4000" dirty="0">
                        <a:effectLst/>
                        <a:latin typeface=".VnAvant" panose="020B7200000000000000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96490FA-DFA9-5C95-FBBB-41152A794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350818"/>
              </p:ext>
            </p:extLst>
          </p:nvPr>
        </p:nvGraphicFramePr>
        <p:xfrm>
          <a:off x="2101069" y="4080509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tuổi: 5-6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viên: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Nguyễn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sz="28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Hạnh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5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45"/>
            <a:ext cx="9220200" cy="706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Giới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thiệu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truyện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diễn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cảm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3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72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05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771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6" y="0"/>
            <a:ext cx="9231745" cy="692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712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810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60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8" y="0"/>
            <a:ext cx="9223376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11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39</Words>
  <Application>Microsoft Office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.VnAvant</vt:lpstr>
      <vt:lpstr>Arial</vt:lpstr>
      <vt:lpstr>Calibri</vt:lpstr>
      <vt:lpstr>Times New Roman</vt:lpstr>
      <vt:lpstr>Office Theme</vt:lpstr>
      <vt:lpstr>PowerPoint Presentation</vt:lpstr>
      <vt:lpstr>Giới thiệu truyện và kể diễn cảm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và trích dẫn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A333</cp:lastModifiedBy>
  <cp:revision>8</cp:revision>
  <dcterms:created xsi:type="dcterms:W3CDTF">2018-11-10T01:18:28Z</dcterms:created>
  <dcterms:modified xsi:type="dcterms:W3CDTF">2023-12-29T06:25:57Z</dcterms:modified>
</cp:coreProperties>
</file>