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5" r:id="rId5"/>
    <p:sldId id="264" r:id="rId6"/>
    <p:sldId id="27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tài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</a:rPr>
              <a:t>tháng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</a:rPr>
              <a:t>Giáo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Cù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</a:rPr>
              <a:t> Thu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Thủy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90794" y="605929"/>
            <a:ext cx="5502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04" y="192264"/>
            <a:ext cx="7752688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60713" cy="68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272" y="0"/>
            <a:ext cx="26165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612835"/>
            <a:ext cx="12226924" cy="3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99607" y="5904428"/>
            <a:ext cx="1119765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681301" cy="6322730"/>
          </a:xfrm>
          <a:prstGeom prst="rect">
            <a:avLst/>
          </a:prstGeom>
        </p:spPr>
      </p:pic>
      <p:pic>
        <p:nvPicPr>
          <p:cNvPr id="9" name="Tiếng kêu và hình ảnh con gà má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380689" y="5820535"/>
            <a:ext cx="117212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2645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3227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2016-01-25T12:58:48Z</dcterms:created>
  <dcterms:modified xsi:type="dcterms:W3CDTF">2025-03-22T13:59:21Z</dcterms:modified>
</cp:coreProperties>
</file>