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8" r:id="rId4"/>
    <p:sldMasterId id="2147483716" r:id="rId5"/>
  </p:sldMasterIdLst>
  <p:notesMasterIdLst>
    <p:notesMasterId r:id="rId13"/>
  </p:notesMasterIdLst>
  <p:sldIdLst>
    <p:sldId id="257" r:id="rId6"/>
    <p:sldId id="260" r:id="rId7"/>
    <p:sldId id="262" r:id="rId8"/>
    <p:sldId id="263" r:id="rId9"/>
    <p:sldId id="264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54DE5-14C1-40F6-8737-8100B0B1A41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1FAB-4124-455D-BB76-099909CC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1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0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2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4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4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5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0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4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3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51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3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22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39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4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27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9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51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3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7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0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3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3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416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0520453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37707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477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95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74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47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07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45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38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77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33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1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88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72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B5C-74C5-447E-9A85-D17614282CB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718BB-BAFA-41BE-B363-1D72BDEAB5B6}"/>
              </a:ext>
            </a:extLst>
          </p:cNvPr>
          <p:cNvSpPr txBox="1"/>
          <p:nvPr userDrawn="1"/>
        </p:nvSpPr>
        <p:spPr>
          <a:xfrm>
            <a:off x="9122736" y="21046"/>
            <a:ext cx="555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15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2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0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0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5.m4a"/><Relationship Id="rId7" Type="http://schemas.openxmlformats.org/officeDocument/2006/relationships/image" Target="../media/image15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6.m4a"/><Relationship Id="rId7" Type="http://schemas.openxmlformats.org/officeDocument/2006/relationships/image" Target="../media/image15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7987" y="1346565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</a:t>
            </a:r>
            <a:r>
              <a:rPr kumimoji="0" lang="vi-VN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ƯỜNG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MẦM NON </a:t>
            </a:r>
            <a:r>
              <a:rPr kumimoji="0" lang="en-US" sz="1600" b="1" i="0" u="none" strike="noStrike" kern="1200" cap="none" spc="0" normalizeH="0" baseline="0" noProof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HOA </a:t>
            </a:r>
            <a:r>
              <a:rPr kumimoji="0" lang="en-US" sz="1600" b="1" i="0" u="none" strike="noStrike" kern="1200" cap="none" spc="0" normalizeH="0" baseline="0" noProof="0" smtClean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SỮA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7988" y="1019677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UBND PHƯỜNG PHÚC LỢI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628" y="2341563"/>
            <a:ext cx="868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 QUEN VĂN HỌC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77" y="3895891"/>
            <a:ext cx="522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Lứa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tuổi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trẻ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 </a:t>
            </a:r>
            <a:r>
              <a:rPr kumimoji="0" lang="en-GB" sz="1800" b="0" i="1" u="none" strike="noStrike" kern="1200" cap="none" spc="0" normalizeH="0" baseline="0" noProof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24-36 tháng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endParaRPr kumimoji="0" lang="en-US" sz="18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0170" y="2529286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2089" y="2950278"/>
            <a:ext cx="8659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THƠ: ƯỚC MƠ CỦA TÝ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Lưu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Thị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Ngọc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Lễ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</a:t>
            </a:r>
            <a:r>
              <a:rPr kumimoji="0" lang="en-GB" sz="2400" b="0" i="0" u="none" strike="noStrike" kern="1200" cap="none" spc="0" normalizeH="0" baseline="0" noProof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9123" y="4429805"/>
            <a:ext cx="50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Giáo</a:t>
            </a:r>
            <a:r>
              <a:rPr kumimoji="0" lang="en-GB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viên</a:t>
            </a:r>
            <a:r>
              <a:rPr kumimoji="0" lang="en-GB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Cù</a:t>
            </a:r>
            <a:r>
              <a:rPr lang="en-GB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Thị</a:t>
            </a:r>
            <a:r>
              <a:rPr lang="en-GB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Thu </a:t>
            </a:r>
            <a:r>
              <a:rPr lang="en-GB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Thủy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8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5"/>
    </mc:Choice>
    <mc:Fallback xmlns="">
      <p:transition spd="slow" advTm="3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3.33333E-6 L 2.08333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1.85185E-6 L 3.61111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48148E-6 L -1.875E-6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48148E-6 L -1.875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761" y="313921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con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vừa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lắng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0520" y="5546348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: “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Ước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mơ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Tý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”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! 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1" b="47819"/>
          <a:stretch/>
        </p:blipFill>
        <p:spPr>
          <a:xfrm>
            <a:off x="-394352" y="1662354"/>
            <a:ext cx="4080828" cy="4765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041400"/>
            <a:ext cx="7467600" cy="4380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91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750">
        <p15:prstTrans prst="peelOff"/>
      </p:transition>
    </mc:Choice>
    <mc:Fallback xmlns="">
      <p:transition spd="slow" advTm="30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8673" y="2255250"/>
            <a:ext cx="3394529" cy="460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14800" y="3352604"/>
            <a:ext cx="234885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50" y="34905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đã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nói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với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mẹ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điều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gì</a:t>
            </a:r>
            <a:r>
              <a:rPr lang="en-GB" sz="3600" b="1" noProof="0" dirty="0">
                <a:solidFill>
                  <a:srgbClr val="FF0000"/>
                </a:solidFill>
                <a:latin typeface="Calibri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0" y="2029165"/>
            <a:ext cx="482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8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24"/>
    </mc:Choice>
    <mc:Fallback xmlns="">
      <p:transition spd="slow" advTm="27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8673" y="2255250"/>
            <a:ext cx="3394529" cy="460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14800" y="3352604"/>
            <a:ext cx="234885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50" y="34905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Mẹ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đã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hỏi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Tý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nào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0" y="2029165"/>
            <a:ext cx="482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Tý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Giỏi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6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2"/>
    </mc:Choice>
    <mc:Fallback xmlns="">
      <p:transition spd="slow" advTm="2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3794" y="3086746"/>
            <a:ext cx="2781300" cy="3771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52901" y="3802363"/>
            <a:ext cx="1866900" cy="2786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767" y="453825"/>
            <a:ext cx="648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561" y="1883049"/>
            <a:ext cx="482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44057">
            <a:off x="2138449" y="459403"/>
            <a:ext cx="3235481" cy="312690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5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5"/>
    </mc:Choice>
    <mc:Fallback xmlns="">
      <p:transition spd="slow" advTm="39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2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009" y="914400"/>
            <a:ext cx="60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18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678">
        <p15:prstTrans prst="fracture"/>
      </p:transition>
    </mc:Choice>
    <mc:Fallback xmlns="">
      <p:transition spd="slow" advTm="43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3|1.2|5.5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4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5.1|2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1|3.5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1|6.8|2.3|2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3.3|2.8|2.6|2.9|2.6|2.1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169</Words>
  <Application>Microsoft Office PowerPoint</Application>
  <PresentationFormat>Widescreen</PresentationFormat>
  <Paragraphs>34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宋体</vt:lpstr>
      <vt:lpstr>#9Slide07 Itim</vt:lpstr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Office Theme</vt:lpstr>
      <vt:lpstr>2_Office Theme</vt:lpstr>
      <vt:lpstr>8_Office Theme</vt:lpstr>
      <vt:lpstr>Hoạt động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Admin</cp:lastModifiedBy>
  <cp:revision>13</cp:revision>
  <dcterms:created xsi:type="dcterms:W3CDTF">2021-12-23T14:17:05Z</dcterms:created>
  <dcterms:modified xsi:type="dcterms:W3CDTF">2025-10-05T16:34:09Z</dcterms:modified>
</cp:coreProperties>
</file>