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64" r:id="rId4"/>
    <p:sldId id="265" r:id="rId5"/>
    <p:sldId id="271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6288-FB2B-4BFA-ACFA-2BE39A648AB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2523377" y="2194622"/>
            <a:ext cx="7518563" cy="246875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0" cap="none" spc="0" normalizeH="0" baseline="0" noProof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477" y="1003068"/>
            <a:ext cx="10658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HOA SỮA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4459" y="4370989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0"/>
            <a:ext cx="12015019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1447801"/>
            <a:ext cx="6553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đố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“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Ông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gì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sáng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chói</a:t>
            </a:r>
            <a:endParaRPr lang="en-US" altLang="en-US" sz="32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0000FF"/>
                </a:solidFill>
              </a:rPr>
              <a:t>Sáng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khắp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mọi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nơi</a:t>
            </a:r>
            <a:endParaRPr lang="en-US" altLang="en-US" sz="32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0000FF"/>
                </a:solidFill>
              </a:rPr>
              <a:t>Mang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áo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phơi</a:t>
            </a:r>
            <a:endParaRPr lang="en-US" altLang="en-US" sz="32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0000FF"/>
                </a:solidFill>
              </a:rPr>
              <a:t>Thì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mau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khô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nhất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”</a:t>
            </a:r>
          </a:p>
          <a:p>
            <a:pPr algn="r" eaLnBrk="1" hangingPunct="1"/>
            <a:r>
              <a:rPr lang="en-US" altLang="en-US" sz="3200" b="1" i="1" dirty="0" err="1" smtClean="0">
                <a:solidFill>
                  <a:srgbClr val="0000FF"/>
                </a:solidFill>
              </a:rPr>
              <a:t>Đố</a:t>
            </a:r>
            <a:r>
              <a:rPr lang="en-US" alt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</a:rPr>
              <a:t>bé</a:t>
            </a:r>
            <a:r>
              <a:rPr lang="en-US" alt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</a:rPr>
              <a:t>là</a:t>
            </a:r>
            <a:r>
              <a:rPr lang="en-US" alt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</a:rPr>
              <a:t>gì</a:t>
            </a:r>
            <a:r>
              <a:rPr lang="en-US" altLang="en-US" sz="3200" b="1" i="1" dirty="0" smtClean="0">
                <a:solidFill>
                  <a:srgbClr val="0000FF"/>
                </a:solidFill>
              </a:rPr>
              <a:t>?</a:t>
            </a:r>
            <a:endParaRPr lang="en-US" altLang="en-US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2523377" y="2194622"/>
            <a:ext cx="7518563" cy="246875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THOẠI- TRÍCH DẪN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" y="-175938"/>
            <a:ext cx="120775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322439" y="3253062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</a:rPr>
              <a:t>BÀI THƠ: ÔNG MẶT TRỜI ÓNG ÁNH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111047" y="2668287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</a:rPr>
              <a:t>VIDEO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80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" y="0"/>
            <a:ext cx="120775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322439" y="3253062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</a:rPr>
              <a:t>DẠY TRẺ ĐỌC THƠ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71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" y="0"/>
            <a:ext cx="120775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322439" y="3253062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trời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óng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ánh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58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DELL-HS</cp:lastModifiedBy>
  <cp:revision>14</cp:revision>
  <dcterms:created xsi:type="dcterms:W3CDTF">2025-04-03T04:43:29Z</dcterms:created>
  <dcterms:modified xsi:type="dcterms:W3CDTF">2025-10-05T08:15:19Z</dcterms:modified>
</cp:coreProperties>
</file>