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8" r:id="rId3"/>
    <p:sldMasterId id="2147483710" r:id="rId4"/>
  </p:sldMasterIdLst>
  <p:sldIdLst>
    <p:sldId id="257" r:id="rId5"/>
    <p:sldId id="261" r:id="rId6"/>
    <p:sldId id="268" r:id="rId7"/>
    <p:sldId id="264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91F2-E3C6-4909-9E8A-2F0FB9B9DC71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3E36-7572-40BE-9736-EF2B813D4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54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91F2-E3C6-4909-9E8A-2F0FB9B9DC71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3E36-7572-40BE-9736-EF2B813D4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07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91F2-E3C6-4909-9E8A-2F0FB9B9DC71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3E36-7572-40BE-9736-EF2B813D4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12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AAF25F-FDDF-448D-AE76-D2BBFC0E148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187962-8AD1-4E19-A8B4-D773E1639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982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9321AA-DE9C-4E15-940D-7531A030D4E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73F8A7-99E8-4EE9-9B0B-7F6BBA1D34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233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729AFE-5EEB-4363-BD02-D0673BD4D56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7ADC10-AFE8-42B0-AD86-2C4587FAE7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215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430922-7AA9-4846-A945-C8D39A73CB2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E03704-0450-4FF2-BD29-D772375A23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194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44BD83-7B22-4386-AC2B-F398D2E32A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689E8B-02AB-4578-9CB9-6BC0E678D6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213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B72838-3208-4AE6-82D2-10243E96EE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71604F-67F2-4FE1-870E-5132F4BD6F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023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97546E-8559-4300-A48C-D651E2387DB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3FDE56-F3A4-4480-B253-1539ACC20F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173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9B6E3F-C637-4D7B-9CD1-3F53617C617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B98694-853F-45FC-B9E6-385F628C04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4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91F2-E3C6-4909-9E8A-2F0FB9B9DC71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3E36-7572-40BE-9736-EF2B813D4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18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DBAE16-742C-4AC9-91A8-43C8CFB3A5A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DC9828-6FC8-4614-83C5-A0B387A4C4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674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3BA546-C357-4DE8-B987-06FEDD96B10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4F9A60-AD80-4229-A353-82C2ADB434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379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443953-2C90-4D3D-BA7F-86E2CDD3642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CF831C-4791-4C02-9D65-40506FD401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849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2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2A6E56-6B60-4BEC-B553-B608D71DE2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14446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2634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1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1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75109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09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6269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293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69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91F2-E3C6-4909-9E8A-2F0FB9B9DC71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3E36-7572-40BE-9736-EF2B813D4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146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4136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3817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7383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8709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4098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6498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5741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2282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9321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38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91F2-E3C6-4909-9E8A-2F0FB9B9DC71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3E36-7572-40BE-9736-EF2B813D4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438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0562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2766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8386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0497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2746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8843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452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91F2-E3C6-4909-9E8A-2F0FB9B9DC71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3E36-7572-40BE-9736-EF2B813D4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12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91F2-E3C6-4909-9E8A-2F0FB9B9DC71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3E36-7572-40BE-9736-EF2B813D4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88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91F2-E3C6-4909-9E8A-2F0FB9B9DC71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3E36-7572-40BE-9736-EF2B813D4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0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91F2-E3C6-4909-9E8A-2F0FB9B9DC71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3E36-7572-40BE-9736-EF2B813D4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74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91F2-E3C6-4909-9E8A-2F0FB9B9DC71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83E36-7572-40BE-9736-EF2B813D4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82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791F2-E3C6-4909-9E8A-2F0FB9B9DC71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3E36-7572-40BE-9736-EF2B813D4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5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CF0933-AD9A-483E-B55D-B968C5CAA30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B42BE-97E8-4C84-9448-6C66074E82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E718BB-BAFA-41BE-B363-1D72BDEAB5B6}"/>
              </a:ext>
            </a:extLst>
          </p:cNvPr>
          <p:cNvSpPr txBox="1"/>
          <p:nvPr userDrawn="1"/>
        </p:nvSpPr>
        <p:spPr>
          <a:xfrm>
            <a:off x="9122736" y="21046"/>
            <a:ext cx="5550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cs typeface="+mn-cs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99311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2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4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6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9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17" indent="-34291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7" indent="-28576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84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05D4BA-62BA-4C79-ACAC-B25D9CDE6FCB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69E697-4D3F-4F96-9B94-93F86ACC5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33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7.png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7.png"/><Relationship Id="rId2" Type="http://schemas.microsoft.com/office/2007/relationships/media" Target="../media/media2.m4a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7.png"/><Relationship Id="rId2" Type="http://schemas.microsoft.com/office/2007/relationships/media" Target="../media/media3.m4a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10.jpg"/><Relationship Id="rId4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2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19368" y="720103"/>
            <a:ext cx="7229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20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TR</a:t>
            </a:r>
            <a:r>
              <a:rPr lang="vi-VN" sz="20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ƯỜNG</a:t>
            </a:r>
            <a:r>
              <a:rPr lang="en-US" sz="2000" b="1" dirty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MẦM NON </a:t>
            </a:r>
            <a:r>
              <a:rPr lang="en-US" sz="2000" b="1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HOA </a:t>
            </a:r>
            <a:r>
              <a:rPr lang="en-US" sz="2000" b="1" smtClean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SỮA</a:t>
            </a:r>
            <a:endParaRPr lang="en-US" sz="2000" b="1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08223" y="286397"/>
            <a:ext cx="72299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GB" sz="2000" b="1" dirty="0" smtClean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UBND PHƯỜNG PHÚC LỢI</a:t>
            </a:r>
            <a:endParaRPr lang="en-US" sz="2000" b="1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84271" y="2515033"/>
            <a:ext cx="86846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GB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LĨNH VỰC PHÁT TRIỂN NGÔN NGỮ </a:t>
            </a:r>
            <a:endParaRPr lang="en-US" sz="3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16358" y="4122113"/>
            <a:ext cx="52204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GB" sz="2400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Lứa</a:t>
            </a:r>
            <a:r>
              <a:rPr lang="en-GB" sz="2400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tuổi</a:t>
            </a:r>
            <a:r>
              <a:rPr lang="en-GB" sz="2400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: </a:t>
            </a:r>
            <a:r>
              <a:rPr lang="en-GB" sz="2400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Nhà</a:t>
            </a:r>
            <a:r>
              <a:rPr lang="en-GB" sz="2400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trẻ</a:t>
            </a:r>
            <a:r>
              <a:rPr lang="en-GB" sz="2400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GB" sz="2400" i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( </a:t>
            </a:r>
            <a:r>
              <a:rPr lang="en-GB" sz="2400" i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24-36 tháng</a:t>
            </a:r>
            <a:r>
              <a:rPr lang="en-GB" sz="2400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)</a:t>
            </a:r>
            <a:endParaRPr lang="en-US" sz="2400" i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85970" y="3236593"/>
            <a:ext cx="98812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GB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Thơ</a:t>
            </a:r>
            <a:r>
              <a:rPr lang="en-GB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: </a:t>
            </a:r>
            <a:r>
              <a:rPr lang="en-GB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Gà</a:t>
            </a:r>
            <a:r>
              <a:rPr lang="en-GB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gáy</a:t>
            </a:r>
            <a:r>
              <a:rPr lang="en-GB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(</a:t>
            </a:r>
            <a:r>
              <a:rPr lang="en-GB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Phạm</a:t>
            </a:r>
            <a:r>
              <a:rPr lang="en-GB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Hổ</a:t>
            </a:r>
            <a:r>
              <a:rPr lang="en-GB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)  </a:t>
            </a:r>
          </a:p>
          <a:p>
            <a:pPr algn="ctr" defTabSz="685800"/>
            <a:r>
              <a:rPr lang="en-GB" sz="2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                                             </a:t>
            </a:r>
            <a:endParaRPr lang="en-US" sz="24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782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4936">
        <p:circle/>
      </p:transition>
    </mc:Choice>
    <mc:Fallback xmlns="">
      <p:transition spd="slow" advTm="2493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3.7037E-6 L 8.33333E-7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4.81481E-6 L 4.16667E-6 -0.07223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16667E-6 -2.22222E-6 L 4.16667E-6 -0.07222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3719" y="313921"/>
            <a:ext cx="865918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Các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con </a:t>
            </a:r>
            <a:r>
              <a:rPr lang="en-GB" sz="28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lắng</a:t>
            </a:r>
            <a:r>
              <a:rPr lang="en-GB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lang="en-GB" sz="28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nghe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bài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thơ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gì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? Do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ai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sáng</a:t>
            </a:r>
            <a:r>
              <a:rPr kumimoji="0" lang="en-GB" sz="2800" b="0" i="0" u="none" strike="noStrike" kern="1200" cap="none" spc="0" normalizeH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kumimoji="0" lang="en-GB" sz="2800" b="0" i="0" u="none" strike="noStrike" kern="1200" cap="none" spc="0" normalizeH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tác</a:t>
            </a:r>
            <a:r>
              <a:rPr kumimoji="0" lang="en-GB" sz="2800" b="0" i="0" u="none" strike="noStrike" kern="1200" cap="none" spc="0" normalizeH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?</a:t>
            </a:r>
            <a:endParaRPr kumimoji="0" lang="en-GB" sz="2800" b="0" i="0" u="none" strike="noStrike" kern="1200" cap="none" spc="0" normalizeH="0" baseline="0" noProof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#9Slide07 Itim" panose="00000500000000000000" pitchFamily="2" charset="-34"/>
              <a:ea typeface="宋体" pitchFamily="2" charset="-122"/>
              <a:cs typeface="#9Slide07 Itim" panose="00000500000000000000" pitchFamily="2" charset="-34"/>
            </a:endParaRPr>
          </a:p>
          <a:p>
            <a:pPr marL="0" marR="0" lvl="0" indent="0" algn="ctr" defTabSz="685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                                              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#9Slide07 Itim" panose="00000500000000000000" pitchFamily="2" charset="-34"/>
              <a:ea typeface="宋体" pitchFamily="2" charset="-122"/>
              <a:cs typeface="#9Slide07 Itim" panose="00000500000000000000" pitchFamily="2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98498" y="5546348"/>
            <a:ext cx="865918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Bài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thơ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: “ </a:t>
            </a:r>
            <a:r>
              <a:rPr lang="en-GB" sz="28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Gà</a:t>
            </a:r>
            <a:r>
              <a:rPr lang="en-GB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lang="en-GB" sz="28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gáy</a:t>
            </a:r>
            <a:r>
              <a:rPr lang="en-GB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” </a:t>
            </a:r>
            <a:r>
              <a:rPr kumimoji="0" lang="en-GB" sz="2800" b="0" i="0" u="none" strike="noStrike" kern="1200" cap="none" spc="0" normalizeH="0" baseline="0" noProof="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đấy</a:t>
            </a:r>
            <a:r>
              <a:rPr kumimoji="0" lang="en-GB" sz="2800" b="0" i="0" u="none" strike="noStrike" kern="1200" cap="none" spc="0" normalizeH="0" baseline="0" noProof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! </a:t>
            </a:r>
          </a:p>
          <a:p>
            <a:pPr marL="0" marR="0" lvl="0" indent="0" algn="ctr" defTabSz="685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#9Slide07 Itim" panose="00000500000000000000" pitchFamily="2" charset="-34"/>
                <a:ea typeface="宋体" pitchFamily="2" charset="-122"/>
                <a:cs typeface="#9Slide07 Itim" panose="00000500000000000000" pitchFamily="2" charset="-34"/>
              </a:rPr>
              <a:t>                                               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#9Slide07 Itim" panose="00000500000000000000" pitchFamily="2" charset="-34"/>
              <a:ea typeface="宋体" pitchFamily="2" charset="-122"/>
              <a:cs typeface="#9Slide07 Itim" panose="00000500000000000000" pitchFamily="2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31" b="47819"/>
          <a:stretch/>
        </p:blipFill>
        <p:spPr>
          <a:xfrm>
            <a:off x="-394352" y="1662354"/>
            <a:ext cx="4080828" cy="47653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248" y="938764"/>
            <a:ext cx="7762122" cy="4404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5835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6741">
        <p15:prstTrans prst="drape"/>
      </p:transition>
    </mc:Choice>
    <mc:Fallback xmlns="">
      <p:transition spd="slow" advTm="367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40C7F69-A0C8-42FA-BEB9-E2A9156352E7}"/>
              </a:ext>
            </a:extLst>
          </p:cNvPr>
          <p:cNvSpPr/>
          <p:nvPr/>
        </p:nvSpPr>
        <p:spPr>
          <a:xfrm>
            <a:off x="2898963" y="259400"/>
            <a:ext cx="70737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GB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GB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GB" sz="32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#9Slide07 Itim" panose="00000500000000000000" pitchFamily="2" charset="-34"/>
              <a:cs typeface="#9Slide07 Itim" panose="00000500000000000000" pitchFamily="2" charset="-34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5777348" y="2215540"/>
            <a:ext cx="5561446" cy="464246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2733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5650">
        <p15:prstTrans prst="pageCurlDouble"/>
      </p:transition>
    </mc:Choice>
    <mc:Fallback xmlns="">
      <p:transition spd="slow" advTm="156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398 -4.07407E-6 L 0.68398 -4.0740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2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40C7F69-A0C8-42FA-BEB9-E2A9156352E7}"/>
              </a:ext>
            </a:extLst>
          </p:cNvPr>
          <p:cNvSpPr/>
          <p:nvPr/>
        </p:nvSpPr>
        <p:spPr>
          <a:xfrm>
            <a:off x="2395487" y="163611"/>
            <a:ext cx="81893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GB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GB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GB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GB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GB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32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GB" sz="3200" b="0" i="0" u="none" strike="noStrike" kern="1200" cap="none" spc="0" normalizeH="0" baseline="0" noProof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#9Slide07 Itim" panose="00000500000000000000" pitchFamily="2" charset="-34"/>
              <a:cs typeface="#9Slide07 Itim" panose="00000500000000000000" pitchFamily="2" charset="-34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009900" y="2215540"/>
            <a:ext cx="5561446" cy="464246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343900" y="2167304"/>
            <a:ext cx="304800" cy="3282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858250" y="1763469"/>
            <a:ext cx="457200" cy="4520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028998" y="2495550"/>
            <a:ext cx="210704" cy="2425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29327" y="1170260"/>
            <a:ext cx="4610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solidFill>
                  <a:srgbClr val="002060"/>
                </a:solidFill>
              </a:rPr>
              <a:t>Thấy</a:t>
            </a:r>
            <a:r>
              <a:rPr lang="en-GB" sz="4400" b="1" dirty="0">
                <a:solidFill>
                  <a:srgbClr val="002060"/>
                </a:solidFill>
              </a:rPr>
              <a:t> </a:t>
            </a:r>
            <a:r>
              <a:rPr lang="en-GB" sz="4400" b="1" dirty="0" err="1">
                <a:solidFill>
                  <a:srgbClr val="002060"/>
                </a:solidFill>
              </a:rPr>
              <a:t>trời</a:t>
            </a:r>
            <a:r>
              <a:rPr lang="en-GB" sz="4400" b="1" dirty="0">
                <a:solidFill>
                  <a:srgbClr val="002060"/>
                </a:solidFill>
              </a:rPr>
              <a:t> </a:t>
            </a:r>
            <a:r>
              <a:rPr lang="en-GB" sz="4400" b="1" dirty="0" err="1">
                <a:solidFill>
                  <a:srgbClr val="002060"/>
                </a:solidFill>
              </a:rPr>
              <a:t>đã</a:t>
            </a:r>
            <a:r>
              <a:rPr lang="en-GB" sz="4400" b="1" dirty="0">
                <a:solidFill>
                  <a:srgbClr val="002060"/>
                </a:solidFill>
              </a:rPr>
              <a:t> </a:t>
            </a:r>
            <a:r>
              <a:rPr lang="en-GB" sz="4400" b="1" dirty="0" err="1">
                <a:solidFill>
                  <a:srgbClr val="002060"/>
                </a:solidFill>
              </a:rPr>
              <a:t>sáng</a:t>
            </a:r>
            <a:endParaRPr lang="en-GB" sz="4400" b="1" dirty="0">
              <a:solidFill>
                <a:srgbClr val="002060"/>
              </a:solidFill>
            </a:endParaRPr>
          </a:p>
          <a:p>
            <a:r>
              <a:rPr lang="en-GB" sz="4400" b="1" dirty="0" err="1">
                <a:solidFill>
                  <a:srgbClr val="002060"/>
                </a:solidFill>
              </a:rPr>
              <a:t>Gà</a:t>
            </a:r>
            <a:r>
              <a:rPr lang="en-GB" sz="4400" b="1" dirty="0">
                <a:solidFill>
                  <a:srgbClr val="002060"/>
                </a:solidFill>
              </a:rPr>
              <a:t> </a:t>
            </a:r>
            <a:r>
              <a:rPr lang="en-GB" sz="4400" b="1" dirty="0" err="1">
                <a:solidFill>
                  <a:srgbClr val="002060"/>
                </a:solidFill>
              </a:rPr>
              <a:t>gáy</a:t>
            </a:r>
            <a:r>
              <a:rPr lang="en-GB" sz="4400" b="1" dirty="0">
                <a:solidFill>
                  <a:srgbClr val="002060"/>
                </a:solidFill>
              </a:rPr>
              <a:t> ó…o…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1607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822">
        <p15:prstTrans prst="pageCurlDouble"/>
      </p:transition>
    </mc:Choice>
    <mc:Fallback xmlns="">
      <p:transition spd="slow" advTm="308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build="allAtOnce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0009" y="914400"/>
            <a:ext cx="6035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hẹn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con!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5802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9325">
        <p15:prstTrans prst="peelOff"/>
      </p:transition>
    </mc:Choice>
    <mc:Fallback xmlns="">
      <p:transition spd="slow" advTm="393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-2.96296E-6 L -4.16667E-6 -0.07222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5|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0.3|4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7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7.7|1.9|7.1|4.3|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1649</TotalTime>
  <Words>98</Words>
  <Application>Microsoft Office PowerPoint</Application>
  <PresentationFormat>Widescreen</PresentationFormat>
  <Paragraphs>15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宋体</vt:lpstr>
      <vt:lpstr>#9Slide07 Itim</vt:lpstr>
      <vt:lpstr>Arial</vt:lpstr>
      <vt:lpstr>Arial-Rounded</vt:lpstr>
      <vt:lpstr>Calibri</vt:lpstr>
      <vt:lpstr>Calibri Light</vt:lpstr>
      <vt:lpstr>Times New Roman</vt:lpstr>
      <vt:lpstr>Office Theme</vt:lpstr>
      <vt:lpstr>8_Office Theme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Ms. Lien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Ms. Lien</dc:creator>
  <cp:lastModifiedBy>Admin</cp:lastModifiedBy>
  <cp:revision>31</cp:revision>
  <dcterms:created xsi:type="dcterms:W3CDTF">2022-01-13T11:04:33Z</dcterms:created>
  <dcterms:modified xsi:type="dcterms:W3CDTF">2025-10-05T16:18:24Z</dcterms:modified>
</cp:coreProperties>
</file>