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pic>
        <p:nvPicPr>
          <p:cNvPr id="17" name="bg object 17"/>
          <p:cNvPicPr/>
          <p:nvPr/>
        </p:nvPicPr>
        <p:blipFill>
          <a:blip r:embed="rId3" cstate="print"/>
          <a:stretch>
            <a:fillRect/>
          </a:stretch>
        </p:blipFill>
        <p:spPr>
          <a:xfrm>
            <a:off x="9144" y="0"/>
            <a:ext cx="1166352" cy="2366772"/>
          </a:xfrm>
          <a:prstGeom prst="rect">
            <a:avLst/>
          </a:prstGeom>
        </p:spPr>
      </p:pic>
      <p:pic>
        <p:nvPicPr>
          <p:cNvPr id="18" name="bg object 18"/>
          <p:cNvPicPr/>
          <p:nvPr/>
        </p:nvPicPr>
        <p:blipFill>
          <a:blip r:embed="rId4" cstate="print"/>
          <a:stretch>
            <a:fillRect/>
          </a:stretch>
        </p:blipFill>
        <p:spPr>
          <a:xfrm>
            <a:off x="0" y="3549396"/>
            <a:ext cx="219456" cy="661415"/>
          </a:xfrm>
          <a:prstGeom prst="rect">
            <a:avLst/>
          </a:prstGeom>
        </p:spPr>
      </p:pic>
      <p:pic>
        <p:nvPicPr>
          <p:cNvPr id="19" name="bg object 19"/>
          <p:cNvPicPr/>
          <p:nvPr/>
        </p:nvPicPr>
        <p:blipFill>
          <a:blip r:embed="rId5" cstate="print"/>
          <a:stretch>
            <a:fillRect/>
          </a:stretch>
        </p:blipFill>
        <p:spPr>
          <a:xfrm>
            <a:off x="0" y="4482084"/>
            <a:ext cx="242316" cy="2362200"/>
          </a:xfrm>
          <a:prstGeom prst="rect">
            <a:avLst/>
          </a:prstGeom>
        </p:spPr>
      </p:pic>
      <p:pic>
        <p:nvPicPr>
          <p:cNvPr id="20" name="bg object 20"/>
          <p:cNvPicPr/>
          <p:nvPr/>
        </p:nvPicPr>
        <p:blipFill>
          <a:blip r:embed="rId6" cstate="print"/>
          <a:stretch>
            <a:fillRect/>
          </a:stretch>
        </p:blipFill>
        <p:spPr>
          <a:xfrm>
            <a:off x="224027" y="4867655"/>
            <a:ext cx="975844" cy="1990343"/>
          </a:xfrm>
          <a:prstGeom prst="rect">
            <a:avLst/>
          </a:prstGeom>
        </p:spPr>
      </p:pic>
      <p:pic>
        <p:nvPicPr>
          <p:cNvPr id="21" name="bg object 21"/>
          <p:cNvPicPr/>
          <p:nvPr/>
        </p:nvPicPr>
        <p:blipFill>
          <a:blip r:embed="rId7" cstate="print"/>
          <a:stretch>
            <a:fillRect/>
          </a:stretch>
        </p:blipFill>
        <p:spPr>
          <a:xfrm>
            <a:off x="11371612" y="0"/>
            <a:ext cx="529304" cy="626363"/>
          </a:xfrm>
          <a:prstGeom prst="rect">
            <a:avLst/>
          </a:prstGeom>
        </p:spPr>
      </p:pic>
      <p:pic>
        <p:nvPicPr>
          <p:cNvPr id="22" name="bg object 22"/>
          <p:cNvPicPr/>
          <p:nvPr/>
        </p:nvPicPr>
        <p:blipFill>
          <a:blip r:embed="rId8" cstate="print"/>
          <a:stretch>
            <a:fillRect/>
          </a:stretch>
        </p:blipFill>
        <p:spPr>
          <a:xfrm>
            <a:off x="11532107" y="5551932"/>
            <a:ext cx="507492" cy="1296923"/>
          </a:xfrm>
          <a:prstGeom prst="rect">
            <a:avLst/>
          </a:prstGeom>
        </p:spPr>
      </p:pic>
      <p:pic>
        <p:nvPicPr>
          <p:cNvPr id="23" name="bg object 23"/>
          <p:cNvPicPr/>
          <p:nvPr/>
        </p:nvPicPr>
        <p:blipFill>
          <a:blip r:embed="rId9" cstate="print"/>
          <a:stretch>
            <a:fillRect/>
          </a:stretch>
        </p:blipFill>
        <p:spPr>
          <a:xfrm>
            <a:off x="11631168" y="4572"/>
            <a:ext cx="384048" cy="1725167"/>
          </a:xfrm>
          <a:prstGeom prst="rect">
            <a:avLst/>
          </a:prstGeom>
        </p:spPr>
      </p:pic>
      <p:pic>
        <p:nvPicPr>
          <p:cNvPr id="24" name="bg object 24"/>
          <p:cNvPicPr/>
          <p:nvPr/>
        </p:nvPicPr>
        <p:blipFill>
          <a:blip r:embed="rId10" cstate="print"/>
          <a:stretch>
            <a:fillRect/>
          </a:stretch>
        </p:blipFill>
        <p:spPr>
          <a:xfrm>
            <a:off x="11440668" y="4867655"/>
            <a:ext cx="384048" cy="1981199"/>
          </a:xfrm>
          <a:prstGeom prst="rect">
            <a:avLst/>
          </a:prstGeom>
        </p:spPr>
      </p:pic>
      <p:sp>
        <p:nvSpPr>
          <p:cNvPr id="2" name="Holder 2"/>
          <p:cNvSpPr>
            <a:spLocks noGrp="1"/>
          </p:cNvSpPr>
          <p:nvPr>
            <p:ph type="ctrTitle"/>
          </p:nvPr>
        </p:nvSpPr>
        <p:spPr>
          <a:xfrm>
            <a:off x="2793619" y="2274569"/>
            <a:ext cx="8596630" cy="1244600"/>
          </a:xfrm>
          <a:prstGeom prst="rect">
            <a:avLst/>
          </a:prstGeom>
        </p:spPr>
        <p:txBody>
          <a:bodyPr wrap="square" lIns="0" tIns="0" rIns="0" bIns="0">
            <a:spAutoFit/>
          </a:bodyPr>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subTitle" idx="4"/>
          </p:nvPr>
        </p:nvSpPr>
        <p:spPr>
          <a:xfrm>
            <a:off x="2650998" y="4065523"/>
            <a:ext cx="7821295" cy="1244600"/>
          </a:xfrm>
          <a:prstGeom prst="rect">
            <a:avLst/>
          </a:prstGeom>
        </p:spPr>
        <p:txBody>
          <a:bodyPr wrap="square" lIns="0" tIns="0" rIns="0" bIns="0">
            <a:spAutoFit/>
          </a:bodyPr>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6"/>
          </a:xfrm>
          <a:prstGeom prst="rect">
            <a:avLst/>
          </a:prstGeom>
        </p:spPr>
      </p:pic>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72666" y="107950"/>
            <a:ext cx="9488170" cy="605155"/>
          </a:xfrm>
          <a:prstGeom prst="rect">
            <a:avLst/>
          </a:prstGeom>
        </p:spPr>
        <p:txBody>
          <a:bodyPr wrap="square" lIns="0" tIns="0" rIns="0" bIns="0">
            <a:spAutoFit/>
          </a:bodyPr>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body" idx="1"/>
          </p:nvPr>
        </p:nvSpPr>
        <p:spPr>
          <a:xfrm>
            <a:off x="2203195" y="1038669"/>
            <a:ext cx="7702550" cy="4419600"/>
          </a:xfrm>
          <a:prstGeom prst="rect">
            <a:avLst/>
          </a:prstGeom>
        </p:spPr>
        <p:txBody>
          <a:bodyPr wrap="square" lIns="0" tIns="0" rIns="0" bIns="0">
            <a:spAutoFit/>
          </a:bodyPr>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38.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38.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62.jp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32.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image" Target="../media/image63.jpg"/><Relationship Id="rId16"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24.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818" y="-115757"/>
            <a:ext cx="12191999" cy="6857999"/>
            <a:chOff x="0" y="0"/>
            <a:chExt cx="12191999" cy="6857999"/>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1124711" y="4021835"/>
              <a:ext cx="190500" cy="188975"/>
            </a:xfrm>
            <a:prstGeom prst="rect">
              <a:avLst/>
            </a:prstGeom>
          </p:spPr>
        </p:pic>
        <p:pic>
          <p:nvPicPr>
            <p:cNvPr id="5" name="object 5"/>
            <p:cNvPicPr/>
            <p:nvPr/>
          </p:nvPicPr>
          <p:blipFill>
            <a:blip r:embed="rId4" cstate="print"/>
            <a:stretch>
              <a:fillRect/>
            </a:stretch>
          </p:blipFill>
          <p:spPr>
            <a:xfrm>
              <a:off x="938783" y="0"/>
              <a:ext cx="1335531" cy="2708148"/>
            </a:xfrm>
            <a:prstGeom prst="rect">
              <a:avLst/>
            </a:prstGeom>
          </p:spPr>
        </p:pic>
        <p:pic>
          <p:nvPicPr>
            <p:cNvPr id="6" name="object 6"/>
            <p:cNvPicPr/>
            <p:nvPr/>
          </p:nvPicPr>
          <p:blipFill>
            <a:blip r:embed="rId5" cstate="print"/>
            <a:stretch>
              <a:fillRect/>
            </a:stretch>
          </p:blipFill>
          <p:spPr>
            <a:xfrm>
              <a:off x="867155" y="4572"/>
              <a:ext cx="237744" cy="1089660"/>
            </a:xfrm>
            <a:prstGeom prst="rect">
              <a:avLst/>
            </a:prstGeom>
          </p:spPr>
        </p:pic>
        <p:pic>
          <p:nvPicPr>
            <p:cNvPr id="7" name="object 7"/>
            <p:cNvPicPr/>
            <p:nvPr/>
          </p:nvPicPr>
          <p:blipFill>
            <a:blip r:embed="rId6" cstate="print"/>
            <a:stretch>
              <a:fillRect/>
            </a:stretch>
          </p:blipFill>
          <p:spPr>
            <a:xfrm>
              <a:off x="0" y="9144"/>
              <a:ext cx="524256" cy="4663439"/>
            </a:xfrm>
            <a:prstGeom prst="rect">
              <a:avLst/>
            </a:prstGeom>
          </p:spPr>
        </p:pic>
        <p:pic>
          <p:nvPicPr>
            <p:cNvPr id="8" name="object 8"/>
            <p:cNvPicPr/>
            <p:nvPr/>
          </p:nvPicPr>
          <p:blipFill>
            <a:blip r:embed="rId7" cstate="print"/>
            <a:stretch>
              <a:fillRect/>
            </a:stretch>
          </p:blipFill>
          <p:spPr>
            <a:xfrm>
              <a:off x="562355" y="5480303"/>
              <a:ext cx="513588" cy="1373123"/>
            </a:xfrm>
            <a:prstGeom prst="rect">
              <a:avLst/>
            </a:prstGeom>
          </p:spPr>
        </p:pic>
        <p:pic>
          <p:nvPicPr>
            <p:cNvPr id="9" name="object 9"/>
            <p:cNvPicPr/>
            <p:nvPr/>
          </p:nvPicPr>
          <p:blipFill>
            <a:blip r:embed="rId8" cstate="print"/>
            <a:stretch>
              <a:fillRect/>
            </a:stretch>
          </p:blipFill>
          <p:spPr>
            <a:xfrm>
              <a:off x="694944" y="4572"/>
              <a:ext cx="385572" cy="1740407"/>
            </a:xfrm>
            <a:prstGeom prst="rect">
              <a:avLst/>
            </a:prstGeom>
          </p:spPr>
        </p:pic>
        <p:pic>
          <p:nvPicPr>
            <p:cNvPr id="10" name="object 10"/>
            <p:cNvPicPr/>
            <p:nvPr/>
          </p:nvPicPr>
          <p:blipFill>
            <a:blip r:embed="rId9" cstate="print"/>
            <a:stretch>
              <a:fillRect/>
            </a:stretch>
          </p:blipFill>
          <p:spPr>
            <a:xfrm>
              <a:off x="0" y="4881371"/>
              <a:ext cx="443484" cy="1958339"/>
            </a:xfrm>
            <a:prstGeom prst="rect">
              <a:avLst/>
            </a:prstGeom>
          </p:spPr>
        </p:pic>
        <p:pic>
          <p:nvPicPr>
            <p:cNvPr id="11" name="object 11"/>
            <p:cNvPicPr/>
            <p:nvPr/>
          </p:nvPicPr>
          <p:blipFill>
            <a:blip r:embed="rId10" cstate="print"/>
            <a:stretch>
              <a:fillRect/>
            </a:stretch>
          </p:blipFill>
          <p:spPr>
            <a:xfrm>
              <a:off x="595883" y="4572"/>
              <a:ext cx="813816" cy="4026407"/>
            </a:xfrm>
            <a:prstGeom prst="rect">
              <a:avLst/>
            </a:prstGeom>
          </p:spPr>
        </p:pic>
        <p:pic>
          <p:nvPicPr>
            <p:cNvPr id="12" name="object 12"/>
            <p:cNvPicPr/>
            <p:nvPr/>
          </p:nvPicPr>
          <p:blipFill>
            <a:blip r:embed="rId11" cstate="print"/>
            <a:stretch>
              <a:fillRect/>
            </a:stretch>
          </p:blipFill>
          <p:spPr>
            <a:xfrm>
              <a:off x="1319783" y="4867655"/>
              <a:ext cx="978819" cy="1990344"/>
            </a:xfrm>
            <a:prstGeom prst="rect">
              <a:avLst/>
            </a:prstGeom>
          </p:spPr>
        </p:pic>
        <p:pic>
          <p:nvPicPr>
            <p:cNvPr id="13" name="object 13"/>
            <p:cNvPicPr/>
            <p:nvPr/>
          </p:nvPicPr>
          <p:blipFill>
            <a:blip r:embed="rId12" cstate="print"/>
            <a:stretch>
              <a:fillRect/>
            </a:stretch>
          </p:blipFill>
          <p:spPr>
            <a:xfrm>
              <a:off x="504444" y="9144"/>
              <a:ext cx="833628" cy="6835139"/>
            </a:xfrm>
            <a:prstGeom prst="rect">
              <a:avLst/>
            </a:prstGeom>
          </p:spPr>
        </p:pic>
      </p:grpSp>
      <p:sp>
        <p:nvSpPr>
          <p:cNvPr id="14" name="object 14"/>
          <p:cNvSpPr txBox="1"/>
          <p:nvPr/>
        </p:nvSpPr>
        <p:spPr>
          <a:xfrm>
            <a:off x="2894202" y="321945"/>
            <a:ext cx="6283960" cy="641201"/>
          </a:xfrm>
          <a:prstGeom prst="rect">
            <a:avLst/>
          </a:prstGeom>
        </p:spPr>
        <p:txBody>
          <a:bodyPr vert="horz" wrap="square" lIns="0" tIns="12700" rIns="0" bIns="0" rtlCol="0">
            <a:spAutoFit/>
          </a:bodyPr>
          <a:lstStyle/>
          <a:p>
            <a:pPr marL="1388745" marR="5080" indent="-1376680" algn="ctr">
              <a:lnSpc>
                <a:spcPct val="100000"/>
              </a:lnSpc>
              <a:spcBef>
                <a:spcPts val="100"/>
              </a:spcBef>
            </a:pPr>
            <a:r>
              <a:rPr lang="en-US" sz="2000" b="1" dirty="0">
                <a:solidFill>
                  <a:srgbClr val="006FC0"/>
                </a:solidFill>
                <a:latin typeface="Times New Roman"/>
                <a:cs typeface="Times New Roman"/>
              </a:rPr>
              <a:t>UBND </a:t>
            </a:r>
            <a:r>
              <a:rPr lang="en-US" sz="2000" b="1" dirty="0" smtClean="0">
                <a:solidFill>
                  <a:srgbClr val="006FC0"/>
                </a:solidFill>
                <a:latin typeface="Times New Roman"/>
                <a:cs typeface="Times New Roman"/>
              </a:rPr>
              <a:t>PHƯỜNG PHÚC LỢI</a:t>
            </a:r>
            <a:r>
              <a:rPr sz="2000" b="1" spc="-20" dirty="0" smtClean="0">
                <a:solidFill>
                  <a:srgbClr val="006FC0"/>
                </a:solidFill>
                <a:latin typeface="Times New Roman"/>
                <a:cs typeface="Times New Roman"/>
              </a:rPr>
              <a:t> </a:t>
            </a:r>
            <a:endParaRPr lang="en-US" sz="2000" b="1" spc="-20" dirty="0">
              <a:solidFill>
                <a:srgbClr val="006FC0"/>
              </a:solidFill>
              <a:latin typeface="Times New Roman"/>
              <a:cs typeface="Times New Roman"/>
            </a:endParaRPr>
          </a:p>
          <a:p>
            <a:pPr marL="1388745" marR="5080" indent="-1376680" algn="ctr">
              <a:lnSpc>
                <a:spcPct val="100000"/>
              </a:lnSpc>
              <a:spcBef>
                <a:spcPts val="100"/>
              </a:spcBef>
            </a:pPr>
            <a:r>
              <a:rPr sz="2000" b="1" dirty="0">
                <a:solidFill>
                  <a:srgbClr val="006FC0"/>
                </a:solidFill>
                <a:latin typeface="Times New Roman"/>
                <a:cs typeface="Times New Roman"/>
              </a:rPr>
              <a:t>TRƯỜNG</a:t>
            </a:r>
            <a:r>
              <a:rPr sz="2000" b="1" spc="-55" dirty="0">
                <a:solidFill>
                  <a:srgbClr val="006FC0"/>
                </a:solidFill>
                <a:latin typeface="Times New Roman"/>
                <a:cs typeface="Times New Roman"/>
              </a:rPr>
              <a:t> </a:t>
            </a:r>
            <a:r>
              <a:rPr sz="2000" b="1" dirty="0">
                <a:solidFill>
                  <a:srgbClr val="006FC0"/>
                </a:solidFill>
                <a:latin typeface="Times New Roman"/>
                <a:cs typeface="Times New Roman"/>
              </a:rPr>
              <a:t>MẦM</a:t>
            </a:r>
            <a:r>
              <a:rPr sz="2000" b="1" spc="-10" dirty="0">
                <a:solidFill>
                  <a:srgbClr val="006FC0"/>
                </a:solidFill>
                <a:latin typeface="Times New Roman"/>
                <a:cs typeface="Times New Roman"/>
              </a:rPr>
              <a:t> </a:t>
            </a:r>
            <a:r>
              <a:rPr sz="2000" b="1" dirty="0" smtClean="0">
                <a:solidFill>
                  <a:srgbClr val="006FC0"/>
                </a:solidFill>
                <a:latin typeface="Times New Roman"/>
                <a:cs typeface="Times New Roman"/>
              </a:rPr>
              <a:t>NON</a:t>
            </a:r>
            <a:r>
              <a:rPr lang="en-US" sz="2000" b="1" dirty="0" smtClean="0">
                <a:solidFill>
                  <a:srgbClr val="006FC0"/>
                </a:solidFill>
                <a:latin typeface="Times New Roman"/>
                <a:cs typeface="Times New Roman"/>
              </a:rPr>
              <a:t> </a:t>
            </a:r>
            <a:r>
              <a:rPr lang="vi-VN" sz="2000" b="1" dirty="0" smtClean="0">
                <a:solidFill>
                  <a:srgbClr val="006FC0"/>
                </a:solidFill>
                <a:latin typeface="Times New Roman"/>
                <a:cs typeface="Times New Roman"/>
              </a:rPr>
              <a:t>HOA SỮA</a:t>
            </a:r>
            <a:endParaRPr sz="2000" dirty="0">
              <a:latin typeface="Times New Roman"/>
              <a:cs typeface="Times New Roman"/>
            </a:endParaRPr>
          </a:p>
        </p:txBody>
      </p:sp>
      <p:sp>
        <p:nvSpPr>
          <p:cNvPr id="24" name="object 24"/>
          <p:cNvSpPr txBox="1"/>
          <p:nvPr/>
        </p:nvSpPr>
        <p:spPr>
          <a:xfrm>
            <a:off x="4848604" y="6428333"/>
            <a:ext cx="3152395" cy="321242"/>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1F5F"/>
                </a:solidFill>
                <a:latin typeface="Times New Roman"/>
                <a:cs typeface="Times New Roman"/>
              </a:rPr>
              <a:t>NĂM</a:t>
            </a:r>
            <a:r>
              <a:rPr sz="2000" b="1" spc="-15" dirty="0">
                <a:solidFill>
                  <a:srgbClr val="001F5F"/>
                </a:solidFill>
                <a:latin typeface="Times New Roman"/>
                <a:cs typeface="Times New Roman"/>
              </a:rPr>
              <a:t> </a:t>
            </a:r>
            <a:r>
              <a:rPr sz="2000" b="1" dirty="0">
                <a:solidFill>
                  <a:srgbClr val="001F5F"/>
                </a:solidFill>
                <a:latin typeface="Times New Roman"/>
                <a:cs typeface="Times New Roman"/>
              </a:rPr>
              <a:t>HỌC:</a:t>
            </a:r>
            <a:r>
              <a:rPr sz="2000" b="1" spc="-35" dirty="0">
                <a:solidFill>
                  <a:srgbClr val="001F5F"/>
                </a:solidFill>
                <a:latin typeface="Times New Roman"/>
                <a:cs typeface="Times New Roman"/>
              </a:rPr>
              <a:t> </a:t>
            </a:r>
            <a:r>
              <a:rPr sz="2000" b="1" dirty="0" smtClean="0">
                <a:solidFill>
                  <a:srgbClr val="001F5F"/>
                </a:solidFill>
                <a:latin typeface="Times New Roman"/>
                <a:cs typeface="Times New Roman"/>
              </a:rPr>
              <a:t>202</a:t>
            </a:r>
            <a:r>
              <a:rPr lang="en-US" sz="2000" b="1" dirty="0" smtClean="0">
                <a:solidFill>
                  <a:srgbClr val="001F5F"/>
                </a:solidFill>
                <a:latin typeface="Times New Roman"/>
                <a:cs typeface="Times New Roman"/>
              </a:rPr>
              <a:t>5 </a:t>
            </a:r>
            <a:r>
              <a:rPr sz="2000" b="1" smtClean="0">
                <a:solidFill>
                  <a:srgbClr val="001F5F"/>
                </a:solidFill>
                <a:latin typeface="Times New Roman"/>
                <a:cs typeface="Times New Roman"/>
              </a:rPr>
              <a:t>-</a:t>
            </a:r>
            <a:r>
              <a:rPr sz="2000" b="1" spc="-50" smtClean="0">
                <a:solidFill>
                  <a:srgbClr val="001F5F"/>
                </a:solidFill>
                <a:latin typeface="Times New Roman"/>
                <a:cs typeface="Times New Roman"/>
              </a:rPr>
              <a:t> </a:t>
            </a:r>
            <a:r>
              <a:rPr sz="2000" b="1" spc="-20" smtClean="0">
                <a:solidFill>
                  <a:srgbClr val="001F5F"/>
                </a:solidFill>
                <a:latin typeface="Times New Roman"/>
                <a:cs typeface="Times New Roman"/>
              </a:rPr>
              <a:t>202</a:t>
            </a:r>
            <a:r>
              <a:rPr lang="en-US" sz="2000" b="1" spc="-20" dirty="0">
                <a:solidFill>
                  <a:srgbClr val="001F5F"/>
                </a:solidFill>
                <a:latin typeface="Times New Roman"/>
                <a:cs typeface="Times New Roman"/>
              </a:rPr>
              <a:t>6</a:t>
            </a:r>
            <a:endParaRPr sz="2000" dirty="0">
              <a:latin typeface="Times New Roman"/>
              <a:cs typeface="Times New Roman"/>
            </a:endParaRPr>
          </a:p>
        </p:txBody>
      </p:sp>
      <p:sp>
        <p:nvSpPr>
          <p:cNvPr id="27" name="TextBox 26">
            <a:extLst>
              <a:ext uri="{FF2B5EF4-FFF2-40B4-BE49-F238E27FC236}">
                <a16:creationId xmlns:a16="http://schemas.microsoft.com/office/drawing/2014/main" id="{35B09B2A-C67A-F0DC-3116-6E49839E0190}"/>
              </a:ext>
            </a:extLst>
          </p:cNvPr>
          <p:cNvSpPr txBox="1"/>
          <p:nvPr/>
        </p:nvSpPr>
        <p:spPr>
          <a:xfrm>
            <a:off x="1069275" y="2682173"/>
            <a:ext cx="9361743" cy="631070"/>
          </a:xfrm>
          <a:prstGeom prst="rect">
            <a:avLst/>
          </a:prstGeom>
          <a:noFill/>
        </p:spPr>
        <p:txBody>
          <a:bodyPr wrap="square">
            <a:spAutoFit/>
          </a:bodyPr>
          <a:lstStyle/>
          <a:p>
            <a:pPr indent="457200" algn="ctr">
              <a:lnSpc>
                <a:spcPct val="120000"/>
              </a:lnSpc>
            </a:pPr>
            <a:r>
              <a:rPr lang="en-US" sz="3200" b="1">
                <a:solidFill>
                  <a:srgbClr val="0070C0"/>
                </a:solidFill>
                <a:latin typeface="Times New Roman" panose="02020603050405020304" pitchFamily="18" charset="0"/>
                <a:ea typeface="Yu Gothic UI Semibold" panose="020B0700000000000000" pitchFamily="34" charset="-128"/>
                <a:cs typeface="Times New Roman" panose="02020603050405020304" pitchFamily="18" charset="0"/>
              </a:rPr>
              <a:t>LĨNH VỰC PHÁT TRIỂN NHẬN THỨC</a:t>
            </a:r>
            <a:endParaRPr lang="en-US" sz="3200" b="1">
              <a:solidFill>
                <a:srgbClr val="0070C0"/>
              </a:solidFill>
              <a:latin typeface="Yu Gothic UI Semibold" panose="020B0700000000000000" pitchFamily="34" charset="-128"/>
              <a:ea typeface="Yu Gothic UI Semibold" panose="020B0700000000000000" pitchFamily="34" charset="-128"/>
            </a:endParaRPr>
          </a:p>
        </p:txBody>
      </p:sp>
      <p:sp>
        <p:nvSpPr>
          <p:cNvPr id="29" name="TextBox 28">
            <a:extLst>
              <a:ext uri="{FF2B5EF4-FFF2-40B4-BE49-F238E27FC236}">
                <a16:creationId xmlns:a16="http://schemas.microsoft.com/office/drawing/2014/main" id="{25E07983-CC32-B76E-0DA3-8B9ADD815932}"/>
              </a:ext>
            </a:extLst>
          </p:cNvPr>
          <p:cNvSpPr txBox="1"/>
          <p:nvPr/>
        </p:nvSpPr>
        <p:spPr>
          <a:xfrm>
            <a:off x="1306257" y="4364304"/>
            <a:ext cx="9124761" cy="1421928"/>
          </a:xfrm>
          <a:prstGeom prst="rect">
            <a:avLst/>
          </a:prstGeom>
          <a:noFill/>
        </p:spPr>
        <p:txBody>
          <a:bodyPr wrap="square">
            <a:spAutoFit/>
          </a:bodyPr>
          <a:lstStyle/>
          <a:p>
            <a:pPr indent="457200" algn="ctr">
              <a:lnSpc>
                <a:spcPct val="120000"/>
              </a:lnSpc>
            </a:pPr>
            <a:r>
              <a:rPr lang="en-US" sz="2400" b="1">
                <a:solidFill>
                  <a:srgbClr val="FF0000"/>
                </a:solidFill>
                <a:latin typeface="Times New Roman" panose="02020603050405020304" pitchFamily="18" charset="0"/>
                <a:ea typeface="Zilla Slab Light" pitchFamily="2" charset="0"/>
                <a:cs typeface="Times New Roman" panose="02020603050405020304" pitchFamily="18" charset="0"/>
              </a:rPr>
              <a:t>      ĐỀ TÀI: NBPB - MÀU VÀNG </a:t>
            </a:r>
          </a:p>
          <a:p>
            <a:pPr indent="457200" algn="just">
              <a:lnSpc>
                <a:spcPct val="120000"/>
              </a:lnSpc>
            </a:pPr>
            <a:r>
              <a:rPr lang="en-US" sz="2400" b="1">
                <a:solidFill>
                  <a:srgbClr val="FF0000"/>
                </a:solidFill>
                <a:effectLst/>
                <a:latin typeface="Times New Roman" panose="02020603050405020304" pitchFamily="18" charset="0"/>
                <a:ea typeface="Zilla Slab Light" pitchFamily="2" charset="0"/>
                <a:cs typeface="Times New Roman" panose="02020603050405020304" pitchFamily="18" charset="0"/>
              </a:rPr>
              <a:t>                                  Lứa tuổi : Nhà trẻ 24-36 tháng</a:t>
            </a:r>
          </a:p>
          <a:p>
            <a:pPr indent="457200" algn="just">
              <a:lnSpc>
                <a:spcPct val="120000"/>
              </a:lnSpc>
            </a:pPr>
            <a:r>
              <a:rPr lang="en-US" sz="2400" b="1">
                <a:solidFill>
                  <a:srgbClr val="FF0000"/>
                </a:solidFill>
                <a:latin typeface="Times New Roman" panose="02020603050405020304" pitchFamily="18" charset="0"/>
                <a:ea typeface="Zilla Slab Light" pitchFamily="2" charset="0"/>
                <a:cs typeface="Times New Roman" panose="02020603050405020304" pitchFamily="18" charset="0"/>
              </a:rPr>
              <a:t>                                  </a:t>
            </a:r>
            <a:r>
              <a:rPr lang="en-US" sz="2400" b="1" smtClean="0">
                <a:solidFill>
                  <a:srgbClr val="FF0000"/>
                </a:solidFill>
                <a:latin typeface="Times New Roman" panose="02020603050405020304" pitchFamily="18" charset="0"/>
                <a:ea typeface="Zilla Slab Light" pitchFamily="2" charset="0"/>
                <a:cs typeface="Times New Roman" panose="02020603050405020304" pitchFamily="18" charset="0"/>
              </a:rPr>
              <a:t>GV:  Lê Thị Vân Anh</a:t>
            </a:r>
            <a:endParaRPr lang="en-US" sz="2400" b="1" dirty="0">
              <a:solidFill>
                <a:srgbClr val="FF0000"/>
              </a:solidFill>
              <a:effectLst/>
              <a:latin typeface="Times New Roman" panose="02020603050405020304" pitchFamily="18" charset="0"/>
              <a:ea typeface="Zilla Slab Light" pitchFamily="2" charset="0"/>
              <a:cs typeface="Times New Roman" panose="02020603050405020304" pitchFamily="18" charset="0"/>
            </a:endParaRPr>
          </a:p>
        </p:txBody>
      </p:sp>
      <p:pic>
        <p:nvPicPr>
          <p:cNvPr id="18" name="Picture 17">
            <a:extLst>
              <a:ext uri="{FF2B5EF4-FFF2-40B4-BE49-F238E27FC236}">
                <a16:creationId xmlns:a16="http://schemas.microsoft.com/office/drawing/2014/main" id="{B66E952D-82CD-0288-978E-AFFE09F015F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23032" y="1069308"/>
            <a:ext cx="1106866" cy="111982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81822" y="1186878"/>
            <a:ext cx="8709025" cy="4417695"/>
            <a:chOff x="1881822" y="1186878"/>
            <a:chExt cx="8709025" cy="4417695"/>
          </a:xfrm>
        </p:grpSpPr>
        <p:sp>
          <p:nvSpPr>
            <p:cNvPr id="3" name="object 3"/>
            <p:cNvSpPr/>
            <p:nvPr/>
          </p:nvSpPr>
          <p:spPr>
            <a:xfrm>
              <a:off x="1889760" y="1194816"/>
              <a:ext cx="8693150" cy="4401820"/>
            </a:xfrm>
            <a:custGeom>
              <a:avLst/>
              <a:gdLst/>
              <a:ahLst/>
              <a:cxnLst/>
              <a:rect l="l" t="t" r="r" b="b"/>
              <a:pathLst>
                <a:path w="8693150" h="4401820">
                  <a:moveTo>
                    <a:pt x="7959344" y="0"/>
                  </a:moveTo>
                  <a:lnTo>
                    <a:pt x="733551" y="0"/>
                  </a:lnTo>
                  <a:lnTo>
                    <a:pt x="685320" y="1560"/>
                  </a:lnTo>
                  <a:lnTo>
                    <a:pt x="637922" y="6176"/>
                  </a:lnTo>
                  <a:lnTo>
                    <a:pt x="591453" y="13752"/>
                  </a:lnTo>
                  <a:lnTo>
                    <a:pt x="546011" y="24191"/>
                  </a:lnTo>
                  <a:lnTo>
                    <a:pt x="501692" y="37396"/>
                  </a:lnTo>
                  <a:lnTo>
                    <a:pt x="458593" y="53271"/>
                  </a:lnTo>
                  <a:lnTo>
                    <a:pt x="416810" y="71719"/>
                  </a:lnTo>
                  <a:lnTo>
                    <a:pt x="376440" y="92643"/>
                  </a:lnTo>
                  <a:lnTo>
                    <a:pt x="337579" y="115946"/>
                  </a:lnTo>
                  <a:lnTo>
                    <a:pt x="300325" y="141532"/>
                  </a:lnTo>
                  <a:lnTo>
                    <a:pt x="264774" y="169305"/>
                  </a:lnTo>
                  <a:lnTo>
                    <a:pt x="231022" y="199167"/>
                  </a:lnTo>
                  <a:lnTo>
                    <a:pt x="199167" y="231022"/>
                  </a:lnTo>
                  <a:lnTo>
                    <a:pt x="169305" y="264774"/>
                  </a:lnTo>
                  <a:lnTo>
                    <a:pt x="141532" y="300325"/>
                  </a:lnTo>
                  <a:lnTo>
                    <a:pt x="115946" y="337579"/>
                  </a:lnTo>
                  <a:lnTo>
                    <a:pt x="92643" y="376440"/>
                  </a:lnTo>
                  <a:lnTo>
                    <a:pt x="71719" y="416810"/>
                  </a:lnTo>
                  <a:lnTo>
                    <a:pt x="53271" y="458593"/>
                  </a:lnTo>
                  <a:lnTo>
                    <a:pt x="37396" y="501692"/>
                  </a:lnTo>
                  <a:lnTo>
                    <a:pt x="24191" y="546011"/>
                  </a:lnTo>
                  <a:lnTo>
                    <a:pt x="13752" y="591453"/>
                  </a:lnTo>
                  <a:lnTo>
                    <a:pt x="6176" y="637922"/>
                  </a:lnTo>
                  <a:lnTo>
                    <a:pt x="1560" y="685320"/>
                  </a:lnTo>
                  <a:lnTo>
                    <a:pt x="0" y="733551"/>
                  </a:lnTo>
                  <a:lnTo>
                    <a:pt x="0" y="3667760"/>
                  </a:lnTo>
                  <a:lnTo>
                    <a:pt x="1560" y="3715991"/>
                  </a:lnTo>
                  <a:lnTo>
                    <a:pt x="6176" y="3763389"/>
                  </a:lnTo>
                  <a:lnTo>
                    <a:pt x="13752" y="3809858"/>
                  </a:lnTo>
                  <a:lnTo>
                    <a:pt x="24191" y="3855300"/>
                  </a:lnTo>
                  <a:lnTo>
                    <a:pt x="37396" y="3899619"/>
                  </a:lnTo>
                  <a:lnTo>
                    <a:pt x="53271" y="3942718"/>
                  </a:lnTo>
                  <a:lnTo>
                    <a:pt x="71719" y="3984501"/>
                  </a:lnTo>
                  <a:lnTo>
                    <a:pt x="92643" y="4024871"/>
                  </a:lnTo>
                  <a:lnTo>
                    <a:pt x="115946" y="4063732"/>
                  </a:lnTo>
                  <a:lnTo>
                    <a:pt x="141532" y="4100986"/>
                  </a:lnTo>
                  <a:lnTo>
                    <a:pt x="169305" y="4136537"/>
                  </a:lnTo>
                  <a:lnTo>
                    <a:pt x="199167" y="4170289"/>
                  </a:lnTo>
                  <a:lnTo>
                    <a:pt x="231022" y="4202144"/>
                  </a:lnTo>
                  <a:lnTo>
                    <a:pt x="264774" y="4232006"/>
                  </a:lnTo>
                  <a:lnTo>
                    <a:pt x="300325" y="4259779"/>
                  </a:lnTo>
                  <a:lnTo>
                    <a:pt x="337579" y="4285365"/>
                  </a:lnTo>
                  <a:lnTo>
                    <a:pt x="376440" y="4308668"/>
                  </a:lnTo>
                  <a:lnTo>
                    <a:pt x="416810" y="4329592"/>
                  </a:lnTo>
                  <a:lnTo>
                    <a:pt x="458593" y="4348040"/>
                  </a:lnTo>
                  <a:lnTo>
                    <a:pt x="501692" y="4363915"/>
                  </a:lnTo>
                  <a:lnTo>
                    <a:pt x="546011" y="4377120"/>
                  </a:lnTo>
                  <a:lnTo>
                    <a:pt x="591453" y="4387559"/>
                  </a:lnTo>
                  <a:lnTo>
                    <a:pt x="637922" y="4395135"/>
                  </a:lnTo>
                  <a:lnTo>
                    <a:pt x="685320" y="4399751"/>
                  </a:lnTo>
                  <a:lnTo>
                    <a:pt x="733551" y="4401312"/>
                  </a:lnTo>
                  <a:lnTo>
                    <a:pt x="7959344" y="4401312"/>
                  </a:lnTo>
                  <a:lnTo>
                    <a:pt x="8007575" y="4399751"/>
                  </a:lnTo>
                  <a:lnTo>
                    <a:pt x="8054973" y="4395135"/>
                  </a:lnTo>
                  <a:lnTo>
                    <a:pt x="8101442" y="4387559"/>
                  </a:lnTo>
                  <a:lnTo>
                    <a:pt x="8146884" y="4377120"/>
                  </a:lnTo>
                  <a:lnTo>
                    <a:pt x="8191203" y="4363915"/>
                  </a:lnTo>
                  <a:lnTo>
                    <a:pt x="8234302" y="4348040"/>
                  </a:lnTo>
                  <a:lnTo>
                    <a:pt x="8276085" y="4329592"/>
                  </a:lnTo>
                  <a:lnTo>
                    <a:pt x="8316455" y="4308668"/>
                  </a:lnTo>
                  <a:lnTo>
                    <a:pt x="8355316" y="4285365"/>
                  </a:lnTo>
                  <a:lnTo>
                    <a:pt x="8392570" y="4259779"/>
                  </a:lnTo>
                  <a:lnTo>
                    <a:pt x="8428121" y="4232006"/>
                  </a:lnTo>
                  <a:lnTo>
                    <a:pt x="8461873" y="4202144"/>
                  </a:lnTo>
                  <a:lnTo>
                    <a:pt x="8493728" y="4170289"/>
                  </a:lnTo>
                  <a:lnTo>
                    <a:pt x="8523590" y="4136537"/>
                  </a:lnTo>
                  <a:lnTo>
                    <a:pt x="8551363" y="4100986"/>
                  </a:lnTo>
                  <a:lnTo>
                    <a:pt x="8576949" y="4063732"/>
                  </a:lnTo>
                  <a:lnTo>
                    <a:pt x="8600252" y="4024871"/>
                  </a:lnTo>
                  <a:lnTo>
                    <a:pt x="8621176" y="3984501"/>
                  </a:lnTo>
                  <a:lnTo>
                    <a:pt x="8639624" y="3942718"/>
                  </a:lnTo>
                  <a:lnTo>
                    <a:pt x="8655499" y="3899619"/>
                  </a:lnTo>
                  <a:lnTo>
                    <a:pt x="8668704" y="3855300"/>
                  </a:lnTo>
                  <a:lnTo>
                    <a:pt x="8679143" y="3809858"/>
                  </a:lnTo>
                  <a:lnTo>
                    <a:pt x="8686719" y="3763389"/>
                  </a:lnTo>
                  <a:lnTo>
                    <a:pt x="8691335" y="3715991"/>
                  </a:lnTo>
                  <a:lnTo>
                    <a:pt x="8692896" y="3667760"/>
                  </a:lnTo>
                  <a:lnTo>
                    <a:pt x="8692896" y="733551"/>
                  </a:lnTo>
                  <a:lnTo>
                    <a:pt x="8691335" y="685320"/>
                  </a:lnTo>
                  <a:lnTo>
                    <a:pt x="8686719" y="637922"/>
                  </a:lnTo>
                  <a:lnTo>
                    <a:pt x="8679143" y="591453"/>
                  </a:lnTo>
                  <a:lnTo>
                    <a:pt x="8668704" y="546011"/>
                  </a:lnTo>
                  <a:lnTo>
                    <a:pt x="8655499" y="501692"/>
                  </a:lnTo>
                  <a:lnTo>
                    <a:pt x="8639624" y="458593"/>
                  </a:lnTo>
                  <a:lnTo>
                    <a:pt x="8621176" y="416810"/>
                  </a:lnTo>
                  <a:lnTo>
                    <a:pt x="8600252" y="376440"/>
                  </a:lnTo>
                  <a:lnTo>
                    <a:pt x="8576949" y="337579"/>
                  </a:lnTo>
                  <a:lnTo>
                    <a:pt x="8551363" y="300325"/>
                  </a:lnTo>
                  <a:lnTo>
                    <a:pt x="8523590" y="264774"/>
                  </a:lnTo>
                  <a:lnTo>
                    <a:pt x="8493728" y="231022"/>
                  </a:lnTo>
                  <a:lnTo>
                    <a:pt x="8461873" y="199167"/>
                  </a:lnTo>
                  <a:lnTo>
                    <a:pt x="8428121" y="169305"/>
                  </a:lnTo>
                  <a:lnTo>
                    <a:pt x="8392570" y="141532"/>
                  </a:lnTo>
                  <a:lnTo>
                    <a:pt x="8355316" y="115946"/>
                  </a:lnTo>
                  <a:lnTo>
                    <a:pt x="8316455" y="92643"/>
                  </a:lnTo>
                  <a:lnTo>
                    <a:pt x="8276085" y="71719"/>
                  </a:lnTo>
                  <a:lnTo>
                    <a:pt x="8234302" y="53271"/>
                  </a:lnTo>
                  <a:lnTo>
                    <a:pt x="8191203" y="37396"/>
                  </a:lnTo>
                  <a:lnTo>
                    <a:pt x="8146884" y="24191"/>
                  </a:lnTo>
                  <a:lnTo>
                    <a:pt x="8101442" y="13752"/>
                  </a:lnTo>
                  <a:lnTo>
                    <a:pt x="8054973" y="6176"/>
                  </a:lnTo>
                  <a:lnTo>
                    <a:pt x="8007575" y="1560"/>
                  </a:lnTo>
                  <a:lnTo>
                    <a:pt x="7959344" y="0"/>
                  </a:lnTo>
                  <a:close/>
                </a:path>
              </a:pathLst>
            </a:custGeom>
            <a:solidFill>
              <a:srgbClr val="FFFF00"/>
            </a:solidFill>
          </p:spPr>
          <p:txBody>
            <a:bodyPr wrap="square" lIns="0" tIns="0" rIns="0" bIns="0" rtlCol="0"/>
            <a:lstStyle/>
            <a:p>
              <a:endParaRPr/>
            </a:p>
          </p:txBody>
        </p:sp>
        <p:sp>
          <p:nvSpPr>
            <p:cNvPr id="4" name="object 4"/>
            <p:cNvSpPr/>
            <p:nvPr/>
          </p:nvSpPr>
          <p:spPr>
            <a:xfrm>
              <a:off x="1889760" y="1194816"/>
              <a:ext cx="8693150" cy="4401820"/>
            </a:xfrm>
            <a:custGeom>
              <a:avLst/>
              <a:gdLst/>
              <a:ahLst/>
              <a:cxnLst/>
              <a:rect l="l" t="t" r="r" b="b"/>
              <a:pathLst>
                <a:path w="8693150" h="4401820">
                  <a:moveTo>
                    <a:pt x="0" y="733551"/>
                  </a:moveTo>
                  <a:lnTo>
                    <a:pt x="1560" y="685320"/>
                  </a:lnTo>
                  <a:lnTo>
                    <a:pt x="6176" y="637922"/>
                  </a:lnTo>
                  <a:lnTo>
                    <a:pt x="13752" y="591453"/>
                  </a:lnTo>
                  <a:lnTo>
                    <a:pt x="24191" y="546011"/>
                  </a:lnTo>
                  <a:lnTo>
                    <a:pt x="37396" y="501692"/>
                  </a:lnTo>
                  <a:lnTo>
                    <a:pt x="53271" y="458593"/>
                  </a:lnTo>
                  <a:lnTo>
                    <a:pt x="71719" y="416810"/>
                  </a:lnTo>
                  <a:lnTo>
                    <a:pt x="92643" y="376440"/>
                  </a:lnTo>
                  <a:lnTo>
                    <a:pt x="115946" y="337579"/>
                  </a:lnTo>
                  <a:lnTo>
                    <a:pt x="141532" y="300325"/>
                  </a:lnTo>
                  <a:lnTo>
                    <a:pt x="169305" y="264774"/>
                  </a:lnTo>
                  <a:lnTo>
                    <a:pt x="199167" y="231022"/>
                  </a:lnTo>
                  <a:lnTo>
                    <a:pt x="231022" y="199167"/>
                  </a:lnTo>
                  <a:lnTo>
                    <a:pt x="264774" y="169305"/>
                  </a:lnTo>
                  <a:lnTo>
                    <a:pt x="300325" y="141532"/>
                  </a:lnTo>
                  <a:lnTo>
                    <a:pt x="337579" y="115946"/>
                  </a:lnTo>
                  <a:lnTo>
                    <a:pt x="376440" y="92643"/>
                  </a:lnTo>
                  <a:lnTo>
                    <a:pt x="416810" y="71719"/>
                  </a:lnTo>
                  <a:lnTo>
                    <a:pt x="458593" y="53271"/>
                  </a:lnTo>
                  <a:lnTo>
                    <a:pt x="501692" y="37396"/>
                  </a:lnTo>
                  <a:lnTo>
                    <a:pt x="546011" y="24191"/>
                  </a:lnTo>
                  <a:lnTo>
                    <a:pt x="591453" y="13752"/>
                  </a:lnTo>
                  <a:lnTo>
                    <a:pt x="637922" y="6176"/>
                  </a:lnTo>
                  <a:lnTo>
                    <a:pt x="685320" y="1560"/>
                  </a:lnTo>
                  <a:lnTo>
                    <a:pt x="733551" y="0"/>
                  </a:lnTo>
                  <a:lnTo>
                    <a:pt x="7959344" y="0"/>
                  </a:lnTo>
                  <a:lnTo>
                    <a:pt x="8007575" y="1560"/>
                  </a:lnTo>
                  <a:lnTo>
                    <a:pt x="8054973" y="6176"/>
                  </a:lnTo>
                  <a:lnTo>
                    <a:pt x="8101442" y="13752"/>
                  </a:lnTo>
                  <a:lnTo>
                    <a:pt x="8146884" y="24191"/>
                  </a:lnTo>
                  <a:lnTo>
                    <a:pt x="8191203" y="37396"/>
                  </a:lnTo>
                  <a:lnTo>
                    <a:pt x="8234302" y="53271"/>
                  </a:lnTo>
                  <a:lnTo>
                    <a:pt x="8276085" y="71719"/>
                  </a:lnTo>
                  <a:lnTo>
                    <a:pt x="8316455" y="92643"/>
                  </a:lnTo>
                  <a:lnTo>
                    <a:pt x="8355316" y="115946"/>
                  </a:lnTo>
                  <a:lnTo>
                    <a:pt x="8392570" y="141532"/>
                  </a:lnTo>
                  <a:lnTo>
                    <a:pt x="8428121" y="169305"/>
                  </a:lnTo>
                  <a:lnTo>
                    <a:pt x="8461873" y="199167"/>
                  </a:lnTo>
                  <a:lnTo>
                    <a:pt x="8493728" y="231022"/>
                  </a:lnTo>
                  <a:lnTo>
                    <a:pt x="8523590" y="264774"/>
                  </a:lnTo>
                  <a:lnTo>
                    <a:pt x="8551363" y="300325"/>
                  </a:lnTo>
                  <a:lnTo>
                    <a:pt x="8576949" y="337579"/>
                  </a:lnTo>
                  <a:lnTo>
                    <a:pt x="8600252" y="376440"/>
                  </a:lnTo>
                  <a:lnTo>
                    <a:pt x="8621176" y="416810"/>
                  </a:lnTo>
                  <a:lnTo>
                    <a:pt x="8639624" y="458593"/>
                  </a:lnTo>
                  <a:lnTo>
                    <a:pt x="8655499" y="501692"/>
                  </a:lnTo>
                  <a:lnTo>
                    <a:pt x="8668704" y="546011"/>
                  </a:lnTo>
                  <a:lnTo>
                    <a:pt x="8679143" y="591453"/>
                  </a:lnTo>
                  <a:lnTo>
                    <a:pt x="8686719" y="637922"/>
                  </a:lnTo>
                  <a:lnTo>
                    <a:pt x="8691335" y="685320"/>
                  </a:lnTo>
                  <a:lnTo>
                    <a:pt x="8692896" y="733551"/>
                  </a:lnTo>
                  <a:lnTo>
                    <a:pt x="8692896" y="3667760"/>
                  </a:lnTo>
                  <a:lnTo>
                    <a:pt x="8691335" y="3715991"/>
                  </a:lnTo>
                  <a:lnTo>
                    <a:pt x="8686719" y="3763389"/>
                  </a:lnTo>
                  <a:lnTo>
                    <a:pt x="8679143" y="3809858"/>
                  </a:lnTo>
                  <a:lnTo>
                    <a:pt x="8668704" y="3855300"/>
                  </a:lnTo>
                  <a:lnTo>
                    <a:pt x="8655499" y="3899619"/>
                  </a:lnTo>
                  <a:lnTo>
                    <a:pt x="8639624" y="3942718"/>
                  </a:lnTo>
                  <a:lnTo>
                    <a:pt x="8621176" y="3984501"/>
                  </a:lnTo>
                  <a:lnTo>
                    <a:pt x="8600252" y="4024871"/>
                  </a:lnTo>
                  <a:lnTo>
                    <a:pt x="8576949" y="4063732"/>
                  </a:lnTo>
                  <a:lnTo>
                    <a:pt x="8551363" y="4100986"/>
                  </a:lnTo>
                  <a:lnTo>
                    <a:pt x="8523590" y="4136537"/>
                  </a:lnTo>
                  <a:lnTo>
                    <a:pt x="8493728" y="4170289"/>
                  </a:lnTo>
                  <a:lnTo>
                    <a:pt x="8461873" y="4202144"/>
                  </a:lnTo>
                  <a:lnTo>
                    <a:pt x="8428121" y="4232006"/>
                  </a:lnTo>
                  <a:lnTo>
                    <a:pt x="8392570" y="4259779"/>
                  </a:lnTo>
                  <a:lnTo>
                    <a:pt x="8355316" y="4285365"/>
                  </a:lnTo>
                  <a:lnTo>
                    <a:pt x="8316455" y="4308668"/>
                  </a:lnTo>
                  <a:lnTo>
                    <a:pt x="8276085" y="4329592"/>
                  </a:lnTo>
                  <a:lnTo>
                    <a:pt x="8234302" y="4348040"/>
                  </a:lnTo>
                  <a:lnTo>
                    <a:pt x="8191203" y="4363915"/>
                  </a:lnTo>
                  <a:lnTo>
                    <a:pt x="8146884" y="4377120"/>
                  </a:lnTo>
                  <a:lnTo>
                    <a:pt x="8101442" y="4387559"/>
                  </a:lnTo>
                  <a:lnTo>
                    <a:pt x="8054973" y="4395135"/>
                  </a:lnTo>
                  <a:lnTo>
                    <a:pt x="8007575" y="4399751"/>
                  </a:lnTo>
                  <a:lnTo>
                    <a:pt x="7959344" y="4401312"/>
                  </a:lnTo>
                  <a:lnTo>
                    <a:pt x="733551" y="4401312"/>
                  </a:lnTo>
                  <a:lnTo>
                    <a:pt x="685320" y="4399751"/>
                  </a:lnTo>
                  <a:lnTo>
                    <a:pt x="637922" y="4395135"/>
                  </a:lnTo>
                  <a:lnTo>
                    <a:pt x="591453" y="4387559"/>
                  </a:lnTo>
                  <a:lnTo>
                    <a:pt x="546011" y="4377120"/>
                  </a:lnTo>
                  <a:lnTo>
                    <a:pt x="501692" y="4363915"/>
                  </a:lnTo>
                  <a:lnTo>
                    <a:pt x="458593" y="4348040"/>
                  </a:lnTo>
                  <a:lnTo>
                    <a:pt x="416810" y="4329592"/>
                  </a:lnTo>
                  <a:lnTo>
                    <a:pt x="376440" y="4308668"/>
                  </a:lnTo>
                  <a:lnTo>
                    <a:pt x="337579" y="4285365"/>
                  </a:lnTo>
                  <a:lnTo>
                    <a:pt x="300325" y="4259779"/>
                  </a:lnTo>
                  <a:lnTo>
                    <a:pt x="264774" y="4232006"/>
                  </a:lnTo>
                  <a:lnTo>
                    <a:pt x="231022" y="4202144"/>
                  </a:lnTo>
                  <a:lnTo>
                    <a:pt x="199167" y="4170289"/>
                  </a:lnTo>
                  <a:lnTo>
                    <a:pt x="169305" y="4136537"/>
                  </a:lnTo>
                  <a:lnTo>
                    <a:pt x="141532" y="4100986"/>
                  </a:lnTo>
                  <a:lnTo>
                    <a:pt x="115946" y="4063732"/>
                  </a:lnTo>
                  <a:lnTo>
                    <a:pt x="92643" y="4024871"/>
                  </a:lnTo>
                  <a:lnTo>
                    <a:pt x="71719" y="3984501"/>
                  </a:lnTo>
                  <a:lnTo>
                    <a:pt x="53271" y="3942718"/>
                  </a:lnTo>
                  <a:lnTo>
                    <a:pt x="37396" y="3899619"/>
                  </a:lnTo>
                  <a:lnTo>
                    <a:pt x="24191" y="3855300"/>
                  </a:lnTo>
                  <a:lnTo>
                    <a:pt x="13752" y="3809858"/>
                  </a:lnTo>
                  <a:lnTo>
                    <a:pt x="6176" y="3763389"/>
                  </a:lnTo>
                  <a:lnTo>
                    <a:pt x="1560" y="3715991"/>
                  </a:lnTo>
                  <a:lnTo>
                    <a:pt x="0" y="3667760"/>
                  </a:lnTo>
                  <a:lnTo>
                    <a:pt x="0" y="733551"/>
                  </a:lnTo>
                  <a:close/>
                </a:path>
              </a:pathLst>
            </a:custGeom>
            <a:ln w="15875">
              <a:solidFill>
                <a:srgbClr val="6F9535"/>
              </a:solidFill>
            </a:ln>
          </p:spPr>
          <p:txBody>
            <a:bodyPr wrap="square" lIns="0" tIns="0" rIns="0" bIns="0" rtlCol="0"/>
            <a:lstStyle/>
            <a:p>
              <a:endParaRPr/>
            </a:p>
          </p:txBody>
        </p:sp>
      </p:grpSp>
      <p:sp>
        <p:nvSpPr>
          <p:cNvPr id="5" name="object 5"/>
          <p:cNvSpPr txBox="1">
            <a:spLocks noGrp="1"/>
          </p:cNvSpPr>
          <p:nvPr>
            <p:ph type="title"/>
          </p:nvPr>
        </p:nvSpPr>
        <p:spPr>
          <a:xfrm>
            <a:off x="4721478" y="5845251"/>
            <a:ext cx="284988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MÀU</a:t>
            </a:r>
            <a:r>
              <a:rPr sz="4000" b="1" spc="-15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6" name="object 6"/>
          <p:cNvPicPr/>
          <p:nvPr/>
        </p:nvPicPr>
        <p:blipFill>
          <a:blip r:embed="rId2"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3681984" y="5754623"/>
            <a:ext cx="5177155" cy="707390"/>
          </a:xfrm>
          <a:prstGeom prst="rect">
            <a:avLst/>
          </a:prstGeom>
          <a:ln w="9525">
            <a:solidFill>
              <a:srgbClr val="FFFFFF"/>
            </a:solidFill>
          </a:ln>
        </p:spPr>
        <p:txBody>
          <a:bodyPr vert="horz" wrap="square" lIns="0" tIns="29209" rIns="0" bIns="0" rtlCol="0">
            <a:spAutoFit/>
          </a:bodyPr>
          <a:lstStyle/>
          <a:p>
            <a:pPr marL="203835">
              <a:lnSpc>
                <a:spcPct val="100000"/>
              </a:lnSpc>
              <a:spcBef>
                <a:spcPts val="229"/>
              </a:spcBef>
            </a:pPr>
            <a:r>
              <a:rPr sz="4000" b="1" dirty="0">
                <a:solidFill>
                  <a:srgbClr val="12466F"/>
                </a:solidFill>
                <a:latin typeface="Times New Roman"/>
                <a:cs typeface="Times New Roman"/>
              </a:rPr>
              <a:t>CÁI</a:t>
            </a:r>
            <a:r>
              <a:rPr sz="4000" b="1" spc="-45" dirty="0">
                <a:solidFill>
                  <a:srgbClr val="12466F"/>
                </a:solidFill>
                <a:latin typeface="Times New Roman"/>
                <a:cs typeface="Times New Roman"/>
              </a:rPr>
              <a:t> </a:t>
            </a:r>
            <a:r>
              <a:rPr sz="4000" b="1" dirty="0">
                <a:solidFill>
                  <a:srgbClr val="12466F"/>
                </a:solidFill>
                <a:latin typeface="Times New Roman"/>
                <a:cs typeface="Times New Roman"/>
              </a:rPr>
              <a:t>ÁO</a:t>
            </a:r>
            <a:r>
              <a:rPr sz="4000" b="1" spc="-60"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2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grpSp>
        <p:nvGrpSpPr>
          <p:cNvPr id="4" name="object 4"/>
          <p:cNvGrpSpPr/>
          <p:nvPr/>
        </p:nvGrpSpPr>
        <p:grpSpPr>
          <a:xfrm>
            <a:off x="3681984" y="676655"/>
            <a:ext cx="8357870" cy="6029325"/>
            <a:chOff x="3681984" y="676655"/>
            <a:chExt cx="8357870" cy="6029325"/>
          </a:xfrm>
        </p:grpSpPr>
        <p:pic>
          <p:nvPicPr>
            <p:cNvPr id="5" name="object 5"/>
            <p:cNvPicPr/>
            <p:nvPr/>
          </p:nvPicPr>
          <p:blipFill>
            <a:blip r:embed="rId3" cstate="print"/>
            <a:stretch>
              <a:fillRect/>
            </a:stretch>
          </p:blipFill>
          <p:spPr>
            <a:xfrm>
              <a:off x="3681984" y="676655"/>
              <a:ext cx="4925567" cy="4847844"/>
            </a:xfrm>
            <a:prstGeom prst="rect">
              <a:avLst/>
            </a:prstGeom>
          </p:spPr>
        </p:pic>
        <p:pic>
          <p:nvPicPr>
            <p:cNvPr id="6" name="object 6"/>
            <p:cNvPicPr/>
            <p:nvPr/>
          </p:nvPicPr>
          <p:blipFill>
            <a:blip r:embed="rId4" cstate="print"/>
            <a:stretch>
              <a:fillRect/>
            </a:stretch>
          </p:blipFill>
          <p:spPr>
            <a:xfrm>
              <a:off x="11551920" y="6217920"/>
              <a:ext cx="487679" cy="487680"/>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96715" y="5603240"/>
            <a:ext cx="487934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CÁI</a:t>
            </a:r>
            <a:r>
              <a:rPr sz="4000" b="1" spc="-75" dirty="0">
                <a:solidFill>
                  <a:srgbClr val="12466F"/>
                </a:solidFill>
                <a:latin typeface="Times New Roman"/>
                <a:cs typeface="Times New Roman"/>
              </a:rPr>
              <a:t> </a:t>
            </a:r>
            <a:r>
              <a:rPr sz="4000" b="1" dirty="0">
                <a:solidFill>
                  <a:srgbClr val="12466F"/>
                </a:solidFill>
                <a:latin typeface="Times New Roman"/>
                <a:cs typeface="Times New Roman"/>
              </a:rPr>
              <a:t>MŨ</a:t>
            </a:r>
            <a:r>
              <a:rPr sz="4000" b="1" spc="-8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55"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3438144" y="967168"/>
            <a:ext cx="5066537" cy="3985831"/>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75582" y="5845251"/>
            <a:ext cx="451421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BA</a:t>
            </a:r>
            <a:r>
              <a:rPr sz="4000" b="1" spc="-250" dirty="0">
                <a:solidFill>
                  <a:srgbClr val="12466F"/>
                </a:solidFill>
                <a:latin typeface="Times New Roman"/>
                <a:cs typeface="Times New Roman"/>
              </a:rPr>
              <a:t> </a:t>
            </a:r>
            <a:r>
              <a:rPr sz="4000" b="1" dirty="0">
                <a:solidFill>
                  <a:srgbClr val="12466F"/>
                </a:solidFill>
                <a:latin typeface="Times New Roman"/>
                <a:cs typeface="Times New Roman"/>
              </a:rPr>
              <a:t>LÔ</a:t>
            </a:r>
            <a:r>
              <a:rPr sz="4000" b="1" spc="-3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95"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514373" y="478107"/>
            <a:ext cx="3164443" cy="4665106"/>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52571" y="5845251"/>
            <a:ext cx="530542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HỘP</a:t>
            </a:r>
            <a:r>
              <a:rPr sz="4000" b="1" spc="-250" dirty="0">
                <a:solidFill>
                  <a:srgbClr val="12466F"/>
                </a:solidFill>
                <a:latin typeface="Times New Roman"/>
                <a:cs typeface="Times New Roman"/>
              </a:rPr>
              <a:t> </a:t>
            </a:r>
            <a:r>
              <a:rPr sz="4000" b="1" dirty="0">
                <a:solidFill>
                  <a:srgbClr val="12466F"/>
                </a:solidFill>
                <a:latin typeface="Times New Roman"/>
                <a:cs typeface="Times New Roman"/>
              </a:rPr>
              <a:t>QUÀ</a:t>
            </a:r>
            <a:r>
              <a:rPr sz="4000" b="1" spc="-90"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3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104385" y="774290"/>
            <a:ext cx="4276835" cy="4499771"/>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94861" y="5845251"/>
            <a:ext cx="572897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BÔNG</a:t>
            </a:r>
            <a:r>
              <a:rPr sz="4000" b="1" spc="-55" dirty="0">
                <a:solidFill>
                  <a:srgbClr val="12466F"/>
                </a:solidFill>
                <a:latin typeface="Times New Roman"/>
                <a:cs typeface="Times New Roman"/>
              </a:rPr>
              <a:t> </a:t>
            </a:r>
            <a:r>
              <a:rPr sz="4000" b="1" spc="-40" dirty="0">
                <a:solidFill>
                  <a:srgbClr val="12466F"/>
                </a:solidFill>
                <a:latin typeface="Times New Roman"/>
                <a:cs typeface="Times New Roman"/>
              </a:rPr>
              <a:t>HOA</a:t>
            </a:r>
            <a:r>
              <a:rPr sz="4000" b="1" spc="-21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0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375532" y="1153644"/>
            <a:ext cx="3913839" cy="4103548"/>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3410712" y="1408175"/>
              <a:ext cx="2324862" cy="441198"/>
            </a:xfrm>
            <a:prstGeom prst="rect">
              <a:avLst/>
            </a:prstGeom>
          </p:spPr>
        </p:pic>
        <p:pic>
          <p:nvPicPr>
            <p:cNvPr id="5" name="object 5"/>
            <p:cNvPicPr/>
            <p:nvPr/>
          </p:nvPicPr>
          <p:blipFill>
            <a:blip r:embed="rId4" cstate="print"/>
            <a:stretch>
              <a:fillRect/>
            </a:stretch>
          </p:blipFill>
          <p:spPr>
            <a:xfrm>
              <a:off x="3404616" y="1402333"/>
              <a:ext cx="2305812" cy="422148"/>
            </a:xfrm>
            <a:prstGeom prst="rect">
              <a:avLst/>
            </a:prstGeom>
          </p:spPr>
        </p:pic>
        <p:pic>
          <p:nvPicPr>
            <p:cNvPr id="6" name="object 6"/>
            <p:cNvPicPr/>
            <p:nvPr/>
          </p:nvPicPr>
          <p:blipFill>
            <a:blip r:embed="rId5" cstate="print"/>
            <a:stretch>
              <a:fillRect/>
            </a:stretch>
          </p:blipFill>
          <p:spPr>
            <a:xfrm>
              <a:off x="2345436" y="2144267"/>
              <a:ext cx="1139189" cy="550926"/>
            </a:xfrm>
            <a:prstGeom prst="rect">
              <a:avLst/>
            </a:prstGeom>
          </p:spPr>
        </p:pic>
        <p:sp>
          <p:nvSpPr>
            <p:cNvPr id="7" name="object 7"/>
            <p:cNvSpPr/>
            <p:nvPr/>
          </p:nvSpPr>
          <p:spPr>
            <a:xfrm>
              <a:off x="2340736" y="2139314"/>
              <a:ext cx="1104900" cy="516890"/>
            </a:xfrm>
            <a:custGeom>
              <a:avLst/>
              <a:gdLst/>
              <a:ahLst/>
              <a:cxnLst/>
              <a:rect l="l" t="t" r="r" b="b"/>
              <a:pathLst>
                <a:path w="1104900" h="516889">
                  <a:moveTo>
                    <a:pt x="632206" y="1524"/>
                  </a:moveTo>
                  <a:lnTo>
                    <a:pt x="625094" y="1524"/>
                  </a:lnTo>
                  <a:lnTo>
                    <a:pt x="444626" y="404113"/>
                  </a:lnTo>
                  <a:lnTo>
                    <a:pt x="432290" y="430502"/>
                  </a:lnTo>
                  <a:lnTo>
                    <a:pt x="410712" y="468514"/>
                  </a:lnTo>
                  <a:lnTo>
                    <a:pt x="381539" y="495046"/>
                  </a:lnTo>
                  <a:lnTo>
                    <a:pt x="356869" y="502665"/>
                  </a:lnTo>
                  <a:lnTo>
                    <a:pt x="356869" y="516509"/>
                  </a:lnTo>
                  <a:lnTo>
                    <a:pt x="524637" y="516509"/>
                  </a:lnTo>
                  <a:lnTo>
                    <a:pt x="524637" y="502665"/>
                  </a:lnTo>
                  <a:lnTo>
                    <a:pt x="506753" y="501026"/>
                  </a:lnTo>
                  <a:lnTo>
                    <a:pt x="492537" y="498983"/>
                  </a:lnTo>
                  <a:lnTo>
                    <a:pt x="459033" y="472416"/>
                  </a:lnTo>
                  <a:lnTo>
                    <a:pt x="457962" y="462534"/>
                  </a:lnTo>
                  <a:lnTo>
                    <a:pt x="458624" y="454007"/>
                  </a:lnTo>
                  <a:lnTo>
                    <a:pt x="460597" y="444420"/>
                  </a:lnTo>
                  <a:lnTo>
                    <a:pt x="463855" y="433762"/>
                  </a:lnTo>
                  <a:lnTo>
                    <a:pt x="468375" y="422021"/>
                  </a:lnTo>
                  <a:lnTo>
                    <a:pt x="489585" y="372872"/>
                  </a:lnTo>
                  <a:lnTo>
                    <a:pt x="795425" y="372872"/>
                  </a:lnTo>
                  <a:lnTo>
                    <a:pt x="783312" y="345313"/>
                  </a:lnTo>
                  <a:lnTo>
                    <a:pt x="502665" y="345313"/>
                  </a:lnTo>
                  <a:lnTo>
                    <a:pt x="580008" y="171576"/>
                  </a:lnTo>
                  <a:lnTo>
                    <a:pt x="706949" y="171576"/>
                  </a:lnTo>
                  <a:lnTo>
                    <a:pt x="632206" y="1524"/>
                  </a:lnTo>
                  <a:close/>
                </a:path>
                <a:path w="1104900" h="516889">
                  <a:moveTo>
                    <a:pt x="795425" y="372872"/>
                  </a:moveTo>
                  <a:lnTo>
                    <a:pt x="667893" y="372872"/>
                  </a:lnTo>
                  <a:lnTo>
                    <a:pt x="694689" y="435737"/>
                  </a:lnTo>
                  <a:lnTo>
                    <a:pt x="699258" y="446692"/>
                  </a:lnTo>
                  <a:lnTo>
                    <a:pt x="708025" y="484886"/>
                  </a:lnTo>
                  <a:lnTo>
                    <a:pt x="705357" y="490600"/>
                  </a:lnTo>
                  <a:lnTo>
                    <a:pt x="658621" y="502665"/>
                  </a:lnTo>
                  <a:lnTo>
                    <a:pt x="648462" y="502665"/>
                  </a:lnTo>
                  <a:lnTo>
                    <a:pt x="648462" y="516509"/>
                  </a:lnTo>
                  <a:lnTo>
                    <a:pt x="892556" y="516509"/>
                  </a:lnTo>
                  <a:lnTo>
                    <a:pt x="892556" y="502665"/>
                  </a:lnTo>
                  <a:lnTo>
                    <a:pt x="881675" y="501171"/>
                  </a:lnTo>
                  <a:lnTo>
                    <a:pt x="872093" y="498427"/>
                  </a:lnTo>
                  <a:lnTo>
                    <a:pt x="837803" y="463216"/>
                  </a:lnTo>
                  <a:lnTo>
                    <a:pt x="814069" y="415289"/>
                  </a:lnTo>
                  <a:lnTo>
                    <a:pt x="795425" y="372872"/>
                  </a:lnTo>
                  <a:close/>
                </a:path>
                <a:path w="1104900" h="516889">
                  <a:moveTo>
                    <a:pt x="706949" y="171576"/>
                  </a:moveTo>
                  <a:lnTo>
                    <a:pt x="580008" y="171576"/>
                  </a:lnTo>
                  <a:lnTo>
                    <a:pt x="655193" y="345313"/>
                  </a:lnTo>
                  <a:lnTo>
                    <a:pt x="783312" y="345313"/>
                  </a:lnTo>
                  <a:lnTo>
                    <a:pt x="706949" y="171576"/>
                  </a:lnTo>
                  <a:close/>
                </a:path>
                <a:path w="1104900" h="516889">
                  <a:moveTo>
                    <a:pt x="1062482" y="168656"/>
                  </a:moveTo>
                  <a:lnTo>
                    <a:pt x="916686" y="168656"/>
                  </a:lnTo>
                  <a:lnTo>
                    <a:pt x="916686" y="182372"/>
                  </a:lnTo>
                  <a:lnTo>
                    <a:pt x="927971" y="183679"/>
                  </a:lnTo>
                  <a:lnTo>
                    <a:pt x="937244" y="186070"/>
                  </a:lnTo>
                  <a:lnTo>
                    <a:pt x="957796" y="224381"/>
                  </a:lnTo>
                  <a:lnTo>
                    <a:pt x="958341" y="241173"/>
                  </a:lnTo>
                  <a:lnTo>
                    <a:pt x="958341" y="444246"/>
                  </a:lnTo>
                  <a:lnTo>
                    <a:pt x="954109" y="483661"/>
                  </a:lnTo>
                  <a:lnTo>
                    <a:pt x="916686" y="503047"/>
                  </a:lnTo>
                  <a:lnTo>
                    <a:pt x="916686" y="516509"/>
                  </a:lnTo>
                  <a:lnTo>
                    <a:pt x="1104518" y="516509"/>
                  </a:lnTo>
                  <a:lnTo>
                    <a:pt x="1104518" y="503047"/>
                  </a:lnTo>
                  <a:lnTo>
                    <a:pt x="1093067" y="501810"/>
                  </a:lnTo>
                  <a:lnTo>
                    <a:pt x="1083675" y="499443"/>
                  </a:lnTo>
                  <a:lnTo>
                    <a:pt x="1063024" y="460940"/>
                  </a:lnTo>
                  <a:lnTo>
                    <a:pt x="1062482" y="444246"/>
                  </a:lnTo>
                  <a:lnTo>
                    <a:pt x="1062482" y="168656"/>
                  </a:lnTo>
                  <a:close/>
                </a:path>
                <a:path w="1104900" h="516889">
                  <a:moveTo>
                    <a:pt x="307339" y="381"/>
                  </a:moveTo>
                  <a:lnTo>
                    <a:pt x="249618" y="28479"/>
                  </a:lnTo>
                  <a:lnTo>
                    <a:pt x="209804" y="64388"/>
                  </a:lnTo>
                  <a:lnTo>
                    <a:pt x="186658" y="106838"/>
                  </a:lnTo>
                  <a:lnTo>
                    <a:pt x="178943" y="154432"/>
                  </a:lnTo>
                  <a:lnTo>
                    <a:pt x="180369" y="174938"/>
                  </a:lnTo>
                  <a:lnTo>
                    <a:pt x="201675" y="223265"/>
                  </a:lnTo>
                  <a:lnTo>
                    <a:pt x="240555" y="247322"/>
                  </a:lnTo>
                  <a:lnTo>
                    <a:pt x="255650" y="248920"/>
                  </a:lnTo>
                  <a:lnTo>
                    <a:pt x="268507" y="247749"/>
                  </a:lnTo>
                  <a:lnTo>
                    <a:pt x="309431" y="220112"/>
                  </a:lnTo>
                  <a:lnTo>
                    <a:pt x="320039" y="186055"/>
                  </a:lnTo>
                  <a:lnTo>
                    <a:pt x="319016" y="174555"/>
                  </a:lnTo>
                  <a:lnTo>
                    <a:pt x="296692" y="138811"/>
                  </a:lnTo>
                  <a:lnTo>
                    <a:pt x="229107" y="138811"/>
                  </a:lnTo>
                  <a:lnTo>
                    <a:pt x="227964" y="138049"/>
                  </a:lnTo>
                  <a:lnTo>
                    <a:pt x="226949" y="136651"/>
                  </a:lnTo>
                  <a:lnTo>
                    <a:pt x="225425" y="134365"/>
                  </a:lnTo>
                  <a:lnTo>
                    <a:pt x="224789" y="130937"/>
                  </a:lnTo>
                  <a:lnTo>
                    <a:pt x="224789" y="126237"/>
                  </a:lnTo>
                  <a:lnTo>
                    <a:pt x="237059" y="78428"/>
                  </a:lnTo>
                  <a:lnTo>
                    <a:pt x="272843" y="36845"/>
                  </a:lnTo>
                  <a:lnTo>
                    <a:pt x="307339" y="18669"/>
                  </a:lnTo>
                  <a:lnTo>
                    <a:pt x="307339" y="381"/>
                  </a:lnTo>
                  <a:close/>
                </a:path>
                <a:path w="1104900" h="516889">
                  <a:moveTo>
                    <a:pt x="266064" y="127635"/>
                  </a:moveTo>
                  <a:lnTo>
                    <a:pt x="233425" y="137922"/>
                  </a:lnTo>
                  <a:lnTo>
                    <a:pt x="231520" y="138811"/>
                  </a:lnTo>
                  <a:lnTo>
                    <a:pt x="296692" y="138811"/>
                  </a:lnTo>
                  <a:lnTo>
                    <a:pt x="295157" y="137439"/>
                  </a:lnTo>
                  <a:lnTo>
                    <a:pt x="286051" y="132000"/>
                  </a:lnTo>
                  <a:lnTo>
                    <a:pt x="276350" y="128728"/>
                  </a:lnTo>
                  <a:lnTo>
                    <a:pt x="266064" y="127635"/>
                  </a:lnTo>
                  <a:close/>
                </a:path>
                <a:path w="1104900" h="516889">
                  <a:moveTo>
                    <a:pt x="128396" y="381"/>
                  </a:moveTo>
                  <a:lnTo>
                    <a:pt x="70675" y="28479"/>
                  </a:lnTo>
                  <a:lnTo>
                    <a:pt x="30861" y="64388"/>
                  </a:lnTo>
                  <a:lnTo>
                    <a:pt x="7715" y="106838"/>
                  </a:lnTo>
                  <a:lnTo>
                    <a:pt x="0" y="154432"/>
                  </a:lnTo>
                  <a:lnTo>
                    <a:pt x="1426" y="174938"/>
                  </a:lnTo>
                  <a:lnTo>
                    <a:pt x="22732" y="223265"/>
                  </a:lnTo>
                  <a:lnTo>
                    <a:pt x="61505" y="247322"/>
                  </a:lnTo>
                  <a:lnTo>
                    <a:pt x="76581" y="248920"/>
                  </a:lnTo>
                  <a:lnTo>
                    <a:pt x="89509" y="247749"/>
                  </a:lnTo>
                  <a:lnTo>
                    <a:pt x="130415" y="220112"/>
                  </a:lnTo>
                  <a:lnTo>
                    <a:pt x="140969" y="186055"/>
                  </a:lnTo>
                  <a:lnTo>
                    <a:pt x="139946" y="174555"/>
                  </a:lnTo>
                  <a:lnTo>
                    <a:pt x="117638" y="138811"/>
                  </a:lnTo>
                  <a:lnTo>
                    <a:pt x="50164" y="138811"/>
                  </a:lnTo>
                  <a:lnTo>
                    <a:pt x="49021" y="138049"/>
                  </a:lnTo>
                  <a:lnTo>
                    <a:pt x="48006" y="136651"/>
                  </a:lnTo>
                  <a:lnTo>
                    <a:pt x="46481" y="134365"/>
                  </a:lnTo>
                  <a:lnTo>
                    <a:pt x="45719" y="130937"/>
                  </a:lnTo>
                  <a:lnTo>
                    <a:pt x="45719" y="126237"/>
                  </a:lnTo>
                  <a:lnTo>
                    <a:pt x="58096" y="78428"/>
                  </a:lnTo>
                  <a:lnTo>
                    <a:pt x="93852" y="36845"/>
                  </a:lnTo>
                  <a:lnTo>
                    <a:pt x="128396" y="18669"/>
                  </a:lnTo>
                  <a:lnTo>
                    <a:pt x="128396" y="381"/>
                  </a:lnTo>
                  <a:close/>
                </a:path>
                <a:path w="1104900" h="516889">
                  <a:moveTo>
                    <a:pt x="87121" y="127635"/>
                  </a:moveTo>
                  <a:lnTo>
                    <a:pt x="54482" y="137922"/>
                  </a:lnTo>
                  <a:lnTo>
                    <a:pt x="52577" y="138811"/>
                  </a:lnTo>
                  <a:lnTo>
                    <a:pt x="117638" y="138811"/>
                  </a:lnTo>
                  <a:lnTo>
                    <a:pt x="116107" y="137439"/>
                  </a:lnTo>
                  <a:lnTo>
                    <a:pt x="107045" y="132000"/>
                  </a:lnTo>
                  <a:lnTo>
                    <a:pt x="97387" y="128728"/>
                  </a:lnTo>
                  <a:lnTo>
                    <a:pt x="87121" y="127635"/>
                  </a:lnTo>
                  <a:close/>
                </a:path>
                <a:path w="1104900" h="516889">
                  <a:moveTo>
                    <a:pt x="1010412" y="0"/>
                  </a:moveTo>
                  <a:lnTo>
                    <a:pt x="969899" y="17018"/>
                  </a:lnTo>
                  <a:lnTo>
                    <a:pt x="953135" y="57658"/>
                  </a:lnTo>
                  <a:lnTo>
                    <a:pt x="954182" y="69133"/>
                  </a:lnTo>
                  <a:lnTo>
                    <a:pt x="978711" y="105632"/>
                  </a:lnTo>
                  <a:lnTo>
                    <a:pt x="1010412" y="115062"/>
                  </a:lnTo>
                  <a:lnTo>
                    <a:pt x="1021889" y="114014"/>
                  </a:lnTo>
                  <a:lnTo>
                    <a:pt x="1058586" y="89465"/>
                  </a:lnTo>
                  <a:lnTo>
                    <a:pt x="1068070" y="57658"/>
                  </a:lnTo>
                  <a:lnTo>
                    <a:pt x="1067022" y="46200"/>
                  </a:lnTo>
                  <a:lnTo>
                    <a:pt x="1042469" y="9590"/>
                  </a:lnTo>
                  <a:lnTo>
                    <a:pt x="1010412" y="0"/>
                  </a:lnTo>
                  <a:close/>
                </a:path>
              </a:pathLst>
            </a:custGeom>
            <a:solidFill>
              <a:srgbClr val="FF0000"/>
            </a:solidFill>
          </p:spPr>
          <p:txBody>
            <a:bodyPr wrap="square" lIns="0" tIns="0" rIns="0" bIns="0" rtlCol="0"/>
            <a:lstStyle/>
            <a:p>
              <a:endParaRPr/>
            </a:p>
          </p:txBody>
        </p:sp>
        <p:sp>
          <p:nvSpPr>
            <p:cNvPr id="8" name="object 8"/>
            <p:cNvSpPr/>
            <p:nvPr/>
          </p:nvSpPr>
          <p:spPr>
            <a:xfrm>
              <a:off x="2340736" y="2139695"/>
              <a:ext cx="1104900" cy="516255"/>
            </a:xfrm>
            <a:custGeom>
              <a:avLst/>
              <a:gdLst/>
              <a:ahLst/>
              <a:cxnLst/>
              <a:rect l="l" t="t" r="r" b="b"/>
              <a:pathLst>
                <a:path w="1104900" h="516255">
                  <a:moveTo>
                    <a:pt x="580008" y="171195"/>
                  </a:moveTo>
                  <a:lnTo>
                    <a:pt x="502665" y="344931"/>
                  </a:lnTo>
                  <a:lnTo>
                    <a:pt x="655193" y="344931"/>
                  </a:lnTo>
                  <a:lnTo>
                    <a:pt x="580008" y="171195"/>
                  </a:lnTo>
                  <a:close/>
                </a:path>
                <a:path w="1104900" h="516255">
                  <a:moveTo>
                    <a:pt x="916686" y="168275"/>
                  </a:moveTo>
                  <a:lnTo>
                    <a:pt x="1062482" y="168275"/>
                  </a:lnTo>
                  <a:lnTo>
                    <a:pt x="1062482" y="443864"/>
                  </a:lnTo>
                  <a:lnTo>
                    <a:pt x="1063027" y="460656"/>
                  </a:lnTo>
                  <a:lnTo>
                    <a:pt x="1083675" y="499062"/>
                  </a:lnTo>
                  <a:lnTo>
                    <a:pt x="1104518" y="502665"/>
                  </a:lnTo>
                  <a:lnTo>
                    <a:pt x="1104518" y="516127"/>
                  </a:lnTo>
                  <a:lnTo>
                    <a:pt x="916686" y="516127"/>
                  </a:lnTo>
                  <a:lnTo>
                    <a:pt x="916686" y="502665"/>
                  </a:lnTo>
                  <a:lnTo>
                    <a:pt x="927471" y="501546"/>
                  </a:lnTo>
                  <a:lnTo>
                    <a:pt x="936767" y="498951"/>
                  </a:lnTo>
                  <a:lnTo>
                    <a:pt x="957867" y="460559"/>
                  </a:lnTo>
                  <a:lnTo>
                    <a:pt x="958341" y="443864"/>
                  </a:lnTo>
                  <a:lnTo>
                    <a:pt x="958341" y="240791"/>
                  </a:lnTo>
                  <a:lnTo>
                    <a:pt x="953466" y="200465"/>
                  </a:lnTo>
                  <a:lnTo>
                    <a:pt x="916686" y="181990"/>
                  </a:lnTo>
                  <a:lnTo>
                    <a:pt x="916686" y="168275"/>
                  </a:lnTo>
                  <a:close/>
                </a:path>
                <a:path w="1104900" h="516255">
                  <a:moveTo>
                    <a:pt x="625094" y="1142"/>
                  </a:moveTo>
                  <a:lnTo>
                    <a:pt x="632206" y="1142"/>
                  </a:lnTo>
                  <a:lnTo>
                    <a:pt x="814069" y="414908"/>
                  </a:lnTo>
                  <a:lnTo>
                    <a:pt x="826525" y="441604"/>
                  </a:lnTo>
                  <a:lnTo>
                    <a:pt x="847913" y="478613"/>
                  </a:lnTo>
                  <a:lnTo>
                    <a:pt x="881675" y="500790"/>
                  </a:lnTo>
                  <a:lnTo>
                    <a:pt x="892556" y="502284"/>
                  </a:lnTo>
                  <a:lnTo>
                    <a:pt x="892556" y="516127"/>
                  </a:lnTo>
                  <a:lnTo>
                    <a:pt x="648462" y="516127"/>
                  </a:lnTo>
                  <a:lnTo>
                    <a:pt x="648462" y="502284"/>
                  </a:lnTo>
                  <a:lnTo>
                    <a:pt x="658621" y="502284"/>
                  </a:lnTo>
                  <a:lnTo>
                    <a:pt x="672197" y="501782"/>
                  </a:lnTo>
                  <a:lnTo>
                    <a:pt x="708025" y="484504"/>
                  </a:lnTo>
                  <a:lnTo>
                    <a:pt x="708025" y="477012"/>
                  </a:lnTo>
                  <a:lnTo>
                    <a:pt x="708025" y="472566"/>
                  </a:lnTo>
                  <a:lnTo>
                    <a:pt x="694689" y="435355"/>
                  </a:lnTo>
                  <a:lnTo>
                    <a:pt x="667893" y="372490"/>
                  </a:lnTo>
                  <a:lnTo>
                    <a:pt x="489585" y="372490"/>
                  </a:lnTo>
                  <a:lnTo>
                    <a:pt x="468375" y="421639"/>
                  </a:lnTo>
                  <a:lnTo>
                    <a:pt x="457962" y="462152"/>
                  </a:lnTo>
                  <a:lnTo>
                    <a:pt x="459033" y="472035"/>
                  </a:lnTo>
                  <a:lnTo>
                    <a:pt x="492537" y="498601"/>
                  </a:lnTo>
                  <a:lnTo>
                    <a:pt x="524637" y="502284"/>
                  </a:lnTo>
                  <a:lnTo>
                    <a:pt x="524637" y="516127"/>
                  </a:lnTo>
                  <a:lnTo>
                    <a:pt x="356869" y="516127"/>
                  </a:lnTo>
                  <a:lnTo>
                    <a:pt x="356869" y="502284"/>
                  </a:lnTo>
                  <a:lnTo>
                    <a:pt x="369800" y="499379"/>
                  </a:lnTo>
                  <a:lnTo>
                    <a:pt x="381539" y="494664"/>
                  </a:lnTo>
                  <a:lnTo>
                    <a:pt x="410712" y="468133"/>
                  </a:lnTo>
                  <a:lnTo>
                    <a:pt x="432290" y="430121"/>
                  </a:lnTo>
                  <a:lnTo>
                    <a:pt x="444626" y="403732"/>
                  </a:lnTo>
                  <a:lnTo>
                    <a:pt x="625094" y="1142"/>
                  </a:lnTo>
                  <a:close/>
                </a:path>
                <a:path w="1104900" h="516255">
                  <a:moveTo>
                    <a:pt x="307339" y="0"/>
                  </a:moveTo>
                  <a:lnTo>
                    <a:pt x="307339" y="18287"/>
                  </a:lnTo>
                  <a:lnTo>
                    <a:pt x="289050" y="26358"/>
                  </a:lnTo>
                  <a:lnTo>
                    <a:pt x="272843" y="36464"/>
                  </a:lnTo>
                  <a:lnTo>
                    <a:pt x="237059" y="78047"/>
                  </a:lnTo>
                  <a:lnTo>
                    <a:pt x="224789" y="125856"/>
                  </a:lnTo>
                  <a:lnTo>
                    <a:pt x="224789" y="130555"/>
                  </a:lnTo>
                  <a:lnTo>
                    <a:pt x="225425" y="133984"/>
                  </a:lnTo>
                  <a:lnTo>
                    <a:pt x="226949" y="136270"/>
                  </a:lnTo>
                  <a:lnTo>
                    <a:pt x="227964" y="137667"/>
                  </a:lnTo>
                  <a:lnTo>
                    <a:pt x="229107" y="138429"/>
                  </a:lnTo>
                  <a:lnTo>
                    <a:pt x="230250" y="138429"/>
                  </a:lnTo>
                  <a:lnTo>
                    <a:pt x="231520" y="138429"/>
                  </a:lnTo>
                  <a:lnTo>
                    <a:pt x="233425" y="137540"/>
                  </a:lnTo>
                  <a:lnTo>
                    <a:pt x="235838" y="135889"/>
                  </a:lnTo>
                  <a:lnTo>
                    <a:pt x="242222" y="132129"/>
                  </a:lnTo>
                  <a:lnTo>
                    <a:pt x="286051" y="131619"/>
                  </a:lnTo>
                  <a:lnTo>
                    <a:pt x="315944" y="163496"/>
                  </a:lnTo>
                  <a:lnTo>
                    <a:pt x="320039" y="185674"/>
                  </a:lnTo>
                  <a:lnTo>
                    <a:pt x="318853" y="197772"/>
                  </a:lnTo>
                  <a:lnTo>
                    <a:pt x="291316" y="237930"/>
                  </a:lnTo>
                  <a:lnTo>
                    <a:pt x="255650" y="248538"/>
                  </a:lnTo>
                  <a:lnTo>
                    <a:pt x="240555" y="246941"/>
                  </a:lnTo>
                  <a:lnTo>
                    <a:pt x="201675" y="222884"/>
                  </a:lnTo>
                  <a:lnTo>
                    <a:pt x="180369" y="174557"/>
                  </a:lnTo>
                  <a:lnTo>
                    <a:pt x="178943" y="154050"/>
                  </a:lnTo>
                  <a:lnTo>
                    <a:pt x="180871" y="129623"/>
                  </a:lnTo>
                  <a:lnTo>
                    <a:pt x="196302" y="84578"/>
                  </a:lnTo>
                  <a:lnTo>
                    <a:pt x="227472" y="45077"/>
                  </a:lnTo>
                  <a:lnTo>
                    <a:pt x="276240" y="13073"/>
                  </a:lnTo>
                  <a:lnTo>
                    <a:pt x="307339" y="0"/>
                  </a:lnTo>
                  <a:close/>
                </a:path>
                <a:path w="1104900" h="516255">
                  <a:moveTo>
                    <a:pt x="128396" y="0"/>
                  </a:moveTo>
                  <a:lnTo>
                    <a:pt x="128396" y="18287"/>
                  </a:lnTo>
                  <a:lnTo>
                    <a:pt x="110089" y="26358"/>
                  </a:lnTo>
                  <a:lnTo>
                    <a:pt x="93852" y="36464"/>
                  </a:lnTo>
                  <a:lnTo>
                    <a:pt x="58096" y="78047"/>
                  </a:lnTo>
                  <a:lnTo>
                    <a:pt x="45719" y="125856"/>
                  </a:lnTo>
                  <a:lnTo>
                    <a:pt x="45719" y="130555"/>
                  </a:lnTo>
                  <a:lnTo>
                    <a:pt x="46481" y="133984"/>
                  </a:lnTo>
                  <a:lnTo>
                    <a:pt x="48006" y="136270"/>
                  </a:lnTo>
                  <a:lnTo>
                    <a:pt x="49021" y="137667"/>
                  </a:lnTo>
                  <a:lnTo>
                    <a:pt x="50164" y="138429"/>
                  </a:lnTo>
                  <a:lnTo>
                    <a:pt x="51307" y="138429"/>
                  </a:lnTo>
                  <a:lnTo>
                    <a:pt x="52577" y="138429"/>
                  </a:lnTo>
                  <a:lnTo>
                    <a:pt x="54482" y="137540"/>
                  </a:lnTo>
                  <a:lnTo>
                    <a:pt x="56895" y="135889"/>
                  </a:lnTo>
                  <a:lnTo>
                    <a:pt x="63279" y="132129"/>
                  </a:lnTo>
                  <a:lnTo>
                    <a:pt x="107045" y="131619"/>
                  </a:lnTo>
                  <a:lnTo>
                    <a:pt x="136874" y="163496"/>
                  </a:lnTo>
                  <a:lnTo>
                    <a:pt x="140969" y="185674"/>
                  </a:lnTo>
                  <a:lnTo>
                    <a:pt x="139801" y="197772"/>
                  </a:lnTo>
                  <a:lnTo>
                    <a:pt x="112317" y="237930"/>
                  </a:lnTo>
                  <a:lnTo>
                    <a:pt x="76581" y="248538"/>
                  </a:lnTo>
                  <a:lnTo>
                    <a:pt x="61505" y="246941"/>
                  </a:lnTo>
                  <a:lnTo>
                    <a:pt x="22732" y="222884"/>
                  </a:lnTo>
                  <a:lnTo>
                    <a:pt x="1426" y="174557"/>
                  </a:lnTo>
                  <a:lnTo>
                    <a:pt x="0" y="154050"/>
                  </a:lnTo>
                  <a:lnTo>
                    <a:pt x="1928" y="129623"/>
                  </a:lnTo>
                  <a:lnTo>
                    <a:pt x="17359" y="84578"/>
                  </a:lnTo>
                  <a:lnTo>
                    <a:pt x="48529" y="45077"/>
                  </a:lnTo>
                  <a:lnTo>
                    <a:pt x="97297" y="13073"/>
                  </a:lnTo>
                  <a:lnTo>
                    <a:pt x="128396" y="0"/>
                  </a:lnTo>
                  <a:close/>
                </a:path>
              </a:pathLst>
            </a:custGeom>
            <a:ln w="9144">
              <a:solidFill>
                <a:srgbClr val="FFFFFF"/>
              </a:solidFill>
            </a:ln>
          </p:spPr>
          <p:txBody>
            <a:bodyPr wrap="square" lIns="0" tIns="0" rIns="0" bIns="0" rtlCol="0"/>
            <a:lstStyle/>
            <a:p>
              <a:endParaRPr/>
            </a:p>
          </p:txBody>
        </p:sp>
        <p:pic>
          <p:nvPicPr>
            <p:cNvPr id="9" name="object 9"/>
            <p:cNvPicPr/>
            <p:nvPr/>
          </p:nvPicPr>
          <p:blipFill>
            <a:blip r:embed="rId6" cstate="print"/>
            <a:stretch>
              <a:fillRect/>
            </a:stretch>
          </p:blipFill>
          <p:spPr>
            <a:xfrm>
              <a:off x="3289300" y="2134742"/>
              <a:ext cx="124079" cy="124206"/>
            </a:xfrm>
            <a:prstGeom prst="rect">
              <a:avLst/>
            </a:prstGeom>
          </p:spPr>
        </p:pic>
        <p:pic>
          <p:nvPicPr>
            <p:cNvPr id="10" name="object 10"/>
            <p:cNvPicPr/>
            <p:nvPr/>
          </p:nvPicPr>
          <p:blipFill>
            <a:blip r:embed="rId7" cstate="print"/>
            <a:stretch>
              <a:fillRect/>
            </a:stretch>
          </p:blipFill>
          <p:spPr>
            <a:xfrm>
              <a:off x="3663695" y="2144267"/>
              <a:ext cx="1311402" cy="555498"/>
            </a:xfrm>
            <a:prstGeom prst="rect">
              <a:avLst/>
            </a:prstGeom>
          </p:spPr>
        </p:pic>
        <p:pic>
          <p:nvPicPr>
            <p:cNvPr id="11" name="object 11"/>
            <p:cNvPicPr/>
            <p:nvPr/>
          </p:nvPicPr>
          <p:blipFill>
            <a:blip r:embed="rId8" cstate="print"/>
            <a:stretch>
              <a:fillRect/>
            </a:stretch>
          </p:blipFill>
          <p:spPr>
            <a:xfrm>
              <a:off x="3653662" y="2134742"/>
              <a:ext cx="1286891" cy="530479"/>
            </a:xfrm>
            <a:prstGeom prst="rect">
              <a:avLst/>
            </a:prstGeom>
          </p:spPr>
        </p:pic>
        <p:pic>
          <p:nvPicPr>
            <p:cNvPr id="12" name="object 12"/>
            <p:cNvPicPr/>
            <p:nvPr/>
          </p:nvPicPr>
          <p:blipFill>
            <a:blip r:embed="rId9" cstate="print"/>
            <a:stretch>
              <a:fillRect/>
            </a:stretch>
          </p:blipFill>
          <p:spPr>
            <a:xfrm>
              <a:off x="5180075" y="1981200"/>
              <a:ext cx="1268729" cy="718565"/>
            </a:xfrm>
            <a:prstGeom prst="rect">
              <a:avLst/>
            </a:prstGeom>
          </p:spPr>
        </p:pic>
        <p:pic>
          <p:nvPicPr>
            <p:cNvPr id="13" name="object 13"/>
            <p:cNvPicPr/>
            <p:nvPr/>
          </p:nvPicPr>
          <p:blipFill>
            <a:blip r:embed="rId10" cstate="print"/>
            <a:stretch>
              <a:fillRect/>
            </a:stretch>
          </p:blipFill>
          <p:spPr>
            <a:xfrm>
              <a:off x="5170424" y="1972182"/>
              <a:ext cx="1243711" cy="693039"/>
            </a:xfrm>
            <a:prstGeom prst="rect">
              <a:avLst/>
            </a:prstGeom>
          </p:spPr>
        </p:pic>
        <p:pic>
          <p:nvPicPr>
            <p:cNvPr id="14" name="object 14"/>
            <p:cNvPicPr/>
            <p:nvPr/>
          </p:nvPicPr>
          <p:blipFill>
            <a:blip r:embed="rId11" cstate="print"/>
            <a:stretch>
              <a:fillRect/>
            </a:stretch>
          </p:blipFill>
          <p:spPr>
            <a:xfrm>
              <a:off x="6454139" y="2144280"/>
              <a:ext cx="354330" cy="282689"/>
            </a:xfrm>
            <a:prstGeom prst="rect">
              <a:avLst/>
            </a:prstGeom>
          </p:spPr>
        </p:pic>
        <p:sp>
          <p:nvSpPr>
            <p:cNvPr id="15" name="object 15"/>
            <p:cNvSpPr/>
            <p:nvPr/>
          </p:nvSpPr>
          <p:spPr>
            <a:xfrm>
              <a:off x="6448679" y="2139695"/>
              <a:ext cx="320040" cy="248920"/>
            </a:xfrm>
            <a:custGeom>
              <a:avLst/>
              <a:gdLst/>
              <a:ahLst/>
              <a:cxnLst/>
              <a:rect l="l" t="t" r="r" b="b"/>
              <a:pathLst>
                <a:path w="320040" h="248919">
                  <a:moveTo>
                    <a:pt x="318679" y="109854"/>
                  </a:moveTo>
                  <a:lnTo>
                    <a:pt x="269875" y="109854"/>
                  </a:lnTo>
                  <a:lnTo>
                    <a:pt x="270891" y="110489"/>
                  </a:lnTo>
                  <a:lnTo>
                    <a:pt x="271652" y="112013"/>
                  </a:lnTo>
                  <a:lnTo>
                    <a:pt x="273050" y="114300"/>
                  </a:lnTo>
                  <a:lnTo>
                    <a:pt x="273812" y="117728"/>
                  </a:lnTo>
                  <a:lnTo>
                    <a:pt x="273812" y="122427"/>
                  </a:lnTo>
                  <a:lnTo>
                    <a:pt x="261435" y="170237"/>
                  </a:lnTo>
                  <a:lnTo>
                    <a:pt x="225837" y="211820"/>
                  </a:lnTo>
                  <a:lnTo>
                    <a:pt x="191643" y="229996"/>
                  </a:lnTo>
                  <a:lnTo>
                    <a:pt x="191643" y="248538"/>
                  </a:lnTo>
                  <a:lnTo>
                    <a:pt x="249253" y="220217"/>
                  </a:lnTo>
                  <a:lnTo>
                    <a:pt x="289051" y="184276"/>
                  </a:lnTo>
                  <a:lnTo>
                    <a:pt x="312197" y="141827"/>
                  </a:lnTo>
                  <a:lnTo>
                    <a:pt x="317984" y="118661"/>
                  </a:lnTo>
                  <a:lnTo>
                    <a:pt x="318679" y="109854"/>
                  </a:lnTo>
                  <a:close/>
                </a:path>
                <a:path w="320040" h="248919">
                  <a:moveTo>
                    <a:pt x="243331" y="0"/>
                  </a:moveTo>
                  <a:lnTo>
                    <a:pt x="197485" y="18795"/>
                  </a:lnTo>
                  <a:lnTo>
                    <a:pt x="178943" y="62864"/>
                  </a:lnTo>
                  <a:lnTo>
                    <a:pt x="179945" y="74366"/>
                  </a:lnTo>
                  <a:lnTo>
                    <a:pt x="203521" y="111587"/>
                  </a:lnTo>
                  <a:lnTo>
                    <a:pt x="232918" y="121284"/>
                  </a:lnTo>
                  <a:lnTo>
                    <a:pt x="241490" y="120759"/>
                  </a:lnTo>
                  <a:lnTo>
                    <a:pt x="249300" y="119173"/>
                  </a:lnTo>
                  <a:lnTo>
                    <a:pt x="256349" y="116516"/>
                  </a:lnTo>
                  <a:lnTo>
                    <a:pt x="262636" y="112775"/>
                  </a:lnTo>
                  <a:lnTo>
                    <a:pt x="265429" y="110743"/>
                  </a:lnTo>
                  <a:lnTo>
                    <a:pt x="267335" y="109854"/>
                  </a:lnTo>
                  <a:lnTo>
                    <a:pt x="318679" y="109854"/>
                  </a:lnTo>
                  <a:lnTo>
                    <a:pt x="319913" y="94233"/>
                  </a:lnTo>
                  <a:lnTo>
                    <a:pt x="314198" y="55451"/>
                  </a:lnTo>
                  <a:lnTo>
                    <a:pt x="285122" y="14358"/>
                  </a:lnTo>
                  <a:lnTo>
                    <a:pt x="258262" y="1595"/>
                  </a:lnTo>
                  <a:lnTo>
                    <a:pt x="243331" y="0"/>
                  </a:lnTo>
                  <a:close/>
                </a:path>
                <a:path w="320040" h="248919">
                  <a:moveTo>
                    <a:pt x="139736" y="109854"/>
                  </a:moveTo>
                  <a:lnTo>
                    <a:pt x="90931" y="109854"/>
                  </a:lnTo>
                  <a:lnTo>
                    <a:pt x="91821" y="110489"/>
                  </a:lnTo>
                  <a:lnTo>
                    <a:pt x="92582" y="112013"/>
                  </a:lnTo>
                  <a:lnTo>
                    <a:pt x="94106" y="114300"/>
                  </a:lnTo>
                  <a:lnTo>
                    <a:pt x="94869" y="117728"/>
                  </a:lnTo>
                  <a:lnTo>
                    <a:pt x="94869" y="122427"/>
                  </a:lnTo>
                  <a:lnTo>
                    <a:pt x="82492" y="170237"/>
                  </a:lnTo>
                  <a:lnTo>
                    <a:pt x="46878" y="211820"/>
                  </a:lnTo>
                  <a:lnTo>
                    <a:pt x="12573" y="229996"/>
                  </a:lnTo>
                  <a:lnTo>
                    <a:pt x="12573" y="248538"/>
                  </a:lnTo>
                  <a:lnTo>
                    <a:pt x="70294" y="220217"/>
                  </a:lnTo>
                  <a:lnTo>
                    <a:pt x="110109" y="184276"/>
                  </a:lnTo>
                  <a:lnTo>
                    <a:pt x="133254" y="141827"/>
                  </a:lnTo>
                  <a:lnTo>
                    <a:pt x="139041" y="118661"/>
                  </a:lnTo>
                  <a:lnTo>
                    <a:pt x="139736" y="109854"/>
                  </a:lnTo>
                  <a:close/>
                </a:path>
                <a:path w="320040" h="248919">
                  <a:moveTo>
                    <a:pt x="64389" y="0"/>
                  </a:moveTo>
                  <a:lnTo>
                    <a:pt x="18542" y="18795"/>
                  </a:lnTo>
                  <a:lnTo>
                    <a:pt x="0" y="62864"/>
                  </a:lnTo>
                  <a:lnTo>
                    <a:pt x="1002" y="74366"/>
                  </a:lnTo>
                  <a:lnTo>
                    <a:pt x="24560" y="111587"/>
                  </a:lnTo>
                  <a:lnTo>
                    <a:pt x="53975" y="121284"/>
                  </a:lnTo>
                  <a:lnTo>
                    <a:pt x="62493" y="120759"/>
                  </a:lnTo>
                  <a:lnTo>
                    <a:pt x="70310" y="119173"/>
                  </a:lnTo>
                  <a:lnTo>
                    <a:pt x="77388" y="116516"/>
                  </a:lnTo>
                  <a:lnTo>
                    <a:pt x="83693" y="112775"/>
                  </a:lnTo>
                  <a:lnTo>
                    <a:pt x="86360" y="110743"/>
                  </a:lnTo>
                  <a:lnTo>
                    <a:pt x="88392" y="109854"/>
                  </a:lnTo>
                  <a:lnTo>
                    <a:pt x="139736" y="109854"/>
                  </a:lnTo>
                  <a:lnTo>
                    <a:pt x="140970" y="94233"/>
                  </a:lnTo>
                  <a:lnTo>
                    <a:pt x="135254" y="55451"/>
                  </a:lnTo>
                  <a:lnTo>
                    <a:pt x="106179" y="14358"/>
                  </a:lnTo>
                  <a:lnTo>
                    <a:pt x="79319" y="1595"/>
                  </a:lnTo>
                  <a:lnTo>
                    <a:pt x="64389" y="0"/>
                  </a:lnTo>
                  <a:close/>
                </a:path>
              </a:pathLst>
            </a:custGeom>
            <a:solidFill>
              <a:srgbClr val="FF0000"/>
            </a:solidFill>
          </p:spPr>
          <p:txBody>
            <a:bodyPr wrap="square" lIns="0" tIns="0" rIns="0" bIns="0" rtlCol="0"/>
            <a:lstStyle/>
            <a:p>
              <a:endParaRPr/>
            </a:p>
          </p:txBody>
        </p:sp>
        <p:sp>
          <p:nvSpPr>
            <p:cNvPr id="16" name="object 16"/>
            <p:cNvSpPr/>
            <p:nvPr/>
          </p:nvSpPr>
          <p:spPr>
            <a:xfrm>
              <a:off x="6448679" y="2139695"/>
              <a:ext cx="320040" cy="248920"/>
            </a:xfrm>
            <a:custGeom>
              <a:avLst/>
              <a:gdLst/>
              <a:ahLst/>
              <a:cxnLst/>
              <a:rect l="l" t="t" r="r" b="b"/>
              <a:pathLst>
                <a:path w="320040" h="248919">
                  <a:moveTo>
                    <a:pt x="243331" y="0"/>
                  </a:moveTo>
                  <a:lnTo>
                    <a:pt x="285122" y="14358"/>
                  </a:lnTo>
                  <a:lnTo>
                    <a:pt x="314198" y="55451"/>
                  </a:lnTo>
                  <a:lnTo>
                    <a:pt x="319913" y="94233"/>
                  </a:lnTo>
                  <a:lnTo>
                    <a:pt x="317984" y="118661"/>
                  </a:lnTo>
                  <a:lnTo>
                    <a:pt x="302553" y="163706"/>
                  </a:lnTo>
                  <a:lnTo>
                    <a:pt x="271385" y="203211"/>
                  </a:lnTo>
                  <a:lnTo>
                    <a:pt x="222668" y="235319"/>
                  </a:lnTo>
                  <a:lnTo>
                    <a:pt x="191643" y="248538"/>
                  </a:lnTo>
                  <a:lnTo>
                    <a:pt x="191643" y="229996"/>
                  </a:lnTo>
                  <a:lnTo>
                    <a:pt x="209764" y="221926"/>
                  </a:lnTo>
                  <a:lnTo>
                    <a:pt x="225837" y="211820"/>
                  </a:lnTo>
                  <a:lnTo>
                    <a:pt x="261435" y="170237"/>
                  </a:lnTo>
                  <a:lnTo>
                    <a:pt x="273812" y="122427"/>
                  </a:lnTo>
                  <a:lnTo>
                    <a:pt x="273812" y="117728"/>
                  </a:lnTo>
                  <a:lnTo>
                    <a:pt x="273050" y="114300"/>
                  </a:lnTo>
                  <a:lnTo>
                    <a:pt x="271652" y="112013"/>
                  </a:lnTo>
                  <a:lnTo>
                    <a:pt x="270891" y="110489"/>
                  </a:lnTo>
                  <a:lnTo>
                    <a:pt x="269875" y="109854"/>
                  </a:lnTo>
                  <a:lnTo>
                    <a:pt x="268604" y="109854"/>
                  </a:lnTo>
                  <a:lnTo>
                    <a:pt x="267335" y="109854"/>
                  </a:lnTo>
                  <a:lnTo>
                    <a:pt x="265429" y="110743"/>
                  </a:lnTo>
                  <a:lnTo>
                    <a:pt x="262636" y="112775"/>
                  </a:lnTo>
                  <a:lnTo>
                    <a:pt x="256349" y="116516"/>
                  </a:lnTo>
                  <a:lnTo>
                    <a:pt x="249300" y="119173"/>
                  </a:lnTo>
                  <a:lnTo>
                    <a:pt x="241490" y="120759"/>
                  </a:lnTo>
                  <a:lnTo>
                    <a:pt x="232918" y="121284"/>
                  </a:lnTo>
                  <a:lnTo>
                    <a:pt x="222468" y="120211"/>
                  </a:lnTo>
                  <a:lnTo>
                    <a:pt x="187997" y="94940"/>
                  </a:lnTo>
                  <a:lnTo>
                    <a:pt x="178943" y="62864"/>
                  </a:lnTo>
                  <a:lnTo>
                    <a:pt x="180107" y="50674"/>
                  </a:lnTo>
                  <a:lnTo>
                    <a:pt x="207345" y="10608"/>
                  </a:lnTo>
                  <a:lnTo>
                    <a:pt x="230256" y="1186"/>
                  </a:lnTo>
                  <a:lnTo>
                    <a:pt x="243331" y="0"/>
                  </a:lnTo>
                  <a:close/>
                </a:path>
                <a:path w="320040" h="248919">
                  <a:moveTo>
                    <a:pt x="64389" y="0"/>
                  </a:moveTo>
                  <a:lnTo>
                    <a:pt x="106179" y="14358"/>
                  </a:lnTo>
                  <a:lnTo>
                    <a:pt x="135254" y="55451"/>
                  </a:lnTo>
                  <a:lnTo>
                    <a:pt x="140970" y="94233"/>
                  </a:lnTo>
                  <a:lnTo>
                    <a:pt x="139041" y="118661"/>
                  </a:lnTo>
                  <a:lnTo>
                    <a:pt x="123610" y="163706"/>
                  </a:lnTo>
                  <a:lnTo>
                    <a:pt x="92440" y="203211"/>
                  </a:lnTo>
                  <a:lnTo>
                    <a:pt x="43672" y="235319"/>
                  </a:lnTo>
                  <a:lnTo>
                    <a:pt x="12573" y="248538"/>
                  </a:lnTo>
                  <a:lnTo>
                    <a:pt x="12573" y="229996"/>
                  </a:lnTo>
                  <a:lnTo>
                    <a:pt x="30767" y="221926"/>
                  </a:lnTo>
                  <a:lnTo>
                    <a:pt x="46878" y="211820"/>
                  </a:lnTo>
                  <a:lnTo>
                    <a:pt x="82492" y="170237"/>
                  </a:lnTo>
                  <a:lnTo>
                    <a:pt x="94869" y="122427"/>
                  </a:lnTo>
                  <a:lnTo>
                    <a:pt x="94869" y="117728"/>
                  </a:lnTo>
                  <a:lnTo>
                    <a:pt x="94106" y="114300"/>
                  </a:lnTo>
                  <a:lnTo>
                    <a:pt x="92582" y="112013"/>
                  </a:lnTo>
                  <a:lnTo>
                    <a:pt x="91821" y="110489"/>
                  </a:lnTo>
                  <a:lnTo>
                    <a:pt x="90931" y="109854"/>
                  </a:lnTo>
                  <a:lnTo>
                    <a:pt x="89662" y="109854"/>
                  </a:lnTo>
                  <a:lnTo>
                    <a:pt x="88392" y="109854"/>
                  </a:lnTo>
                  <a:lnTo>
                    <a:pt x="86360" y="110743"/>
                  </a:lnTo>
                  <a:lnTo>
                    <a:pt x="83693" y="112775"/>
                  </a:lnTo>
                  <a:lnTo>
                    <a:pt x="77388" y="116516"/>
                  </a:lnTo>
                  <a:lnTo>
                    <a:pt x="70310" y="119173"/>
                  </a:lnTo>
                  <a:lnTo>
                    <a:pt x="62493" y="120759"/>
                  </a:lnTo>
                  <a:lnTo>
                    <a:pt x="53975" y="121284"/>
                  </a:lnTo>
                  <a:lnTo>
                    <a:pt x="43471" y="120211"/>
                  </a:lnTo>
                  <a:lnTo>
                    <a:pt x="9054" y="94940"/>
                  </a:lnTo>
                  <a:lnTo>
                    <a:pt x="0" y="62864"/>
                  </a:lnTo>
                  <a:lnTo>
                    <a:pt x="1164" y="50674"/>
                  </a:lnTo>
                  <a:lnTo>
                    <a:pt x="28402" y="10608"/>
                  </a:lnTo>
                  <a:lnTo>
                    <a:pt x="51313" y="1186"/>
                  </a:lnTo>
                  <a:lnTo>
                    <a:pt x="64389" y="0"/>
                  </a:lnTo>
                  <a:close/>
                </a:path>
              </a:pathLst>
            </a:custGeom>
            <a:ln w="9144">
              <a:solidFill>
                <a:srgbClr val="FFFFFF"/>
              </a:solidFill>
            </a:ln>
          </p:spPr>
          <p:txBody>
            <a:bodyPr wrap="square" lIns="0" tIns="0" rIns="0" bIns="0" rtlCol="0"/>
            <a:lstStyle/>
            <a:p>
              <a:endParaRPr/>
            </a:p>
          </p:txBody>
        </p:sp>
        <p:pic>
          <p:nvPicPr>
            <p:cNvPr id="17" name="object 17"/>
            <p:cNvPicPr/>
            <p:nvPr/>
          </p:nvPicPr>
          <p:blipFill>
            <a:blip r:embed="rId12"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6"/>
          </a:xfrm>
          <a:prstGeom prst="rect">
            <a:avLst/>
          </a:prstGeom>
        </p:spPr>
      </p:pic>
      <p:sp>
        <p:nvSpPr>
          <p:cNvPr id="3" name="object 3"/>
          <p:cNvSpPr txBox="1">
            <a:spLocks noGrp="1"/>
          </p:cNvSpPr>
          <p:nvPr>
            <p:ph type="title"/>
          </p:nvPr>
        </p:nvSpPr>
        <p:spPr>
          <a:xfrm>
            <a:off x="2415920" y="1554556"/>
            <a:ext cx="7386320" cy="2769870"/>
          </a:xfrm>
          <a:prstGeom prst="rect">
            <a:avLst/>
          </a:prstGeom>
        </p:spPr>
        <p:txBody>
          <a:bodyPr vert="horz" wrap="square" lIns="0" tIns="12700" rIns="0" bIns="0" rtlCol="0">
            <a:spAutoFit/>
          </a:bodyPr>
          <a:lstStyle/>
          <a:p>
            <a:pPr marL="12700" marR="5080" algn="just">
              <a:lnSpc>
                <a:spcPct val="100000"/>
              </a:lnSpc>
              <a:spcBef>
                <a:spcPts val="100"/>
              </a:spcBef>
            </a:pPr>
            <a:r>
              <a:rPr sz="3600" b="1" dirty="0">
                <a:solidFill>
                  <a:srgbClr val="FF0000"/>
                </a:solidFill>
                <a:latin typeface="Times New Roman"/>
                <a:cs typeface="Times New Roman"/>
              </a:rPr>
              <a:t>Cách</a:t>
            </a:r>
            <a:r>
              <a:rPr sz="3600" b="1" spc="155" dirty="0">
                <a:solidFill>
                  <a:srgbClr val="FF0000"/>
                </a:solidFill>
                <a:latin typeface="Times New Roman"/>
                <a:cs typeface="Times New Roman"/>
              </a:rPr>
              <a:t>  </a:t>
            </a:r>
            <a:r>
              <a:rPr sz="3600" b="1" dirty="0">
                <a:solidFill>
                  <a:srgbClr val="FF0000"/>
                </a:solidFill>
                <a:latin typeface="Times New Roman"/>
                <a:cs typeface="Times New Roman"/>
              </a:rPr>
              <a:t>chơi:</a:t>
            </a:r>
            <a:r>
              <a:rPr sz="3600" b="1" spc="165" dirty="0">
                <a:solidFill>
                  <a:srgbClr val="FF0000"/>
                </a:solidFill>
                <a:latin typeface="Times New Roman"/>
                <a:cs typeface="Times New Roman"/>
              </a:rPr>
              <a:t>  </a:t>
            </a:r>
            <a:r>
              <a:rPr sz="3600" b="1" dirty="0">
                <a:solidFill>
                  <a:srgbClr val="FF0000"/>
                </a:solidFill>
                <a:latin typeface="Times New Roman"/>
                <a:cs typeface="Times New Roman"/>
              </a:rPr>
              <a:t>Trên</a:t>
            </a:r>
            <a:r>
              <a:rPr sz="3600" b="1" spc="155" dirty="0">
                <a:solidFill>
                  <a:srgbClr val="FF0000"/>
                </a:solidFill>
                <a:latin typeface="Times New Roman"/>
                <a:cs typeface="Times New Roman"/>
              </a:rPr>
              <a:t>  </a:t>
            </a:r>
            <a:r>
              <a:rPr sz="3600" b="1" dirty="0">
                <a:solidFill>
                  <a:srgbClr val="FF0000"/>
                </a:solidFill>
                <a:latin typeface="Times New Roman"/>
                <a:cs typeface="Times New Roman"/>
              </a:rPr>
              <a:t>màn</a:t>
            </a:r>
            <a:r>
              <a:rPr sz="3600" b="1" spc="160" dirty="0">
                <a:solidFill>
                  <a:srgbClr val="FF0000"/>
                </a:solidFill>
                <a:latin typeface="Times New Roman"/>
                <a:cs typeface="Times New Roman"/>
              </a:rPr>
              <a:t>  </a:t>
            </a:r>
            <a:r>
              <a:rPr sz="3600" b="1" dirty="0">
                <a:solidFill>
                  <a:srgbClr val="FF0000"/>
                </a:solidFill>
                <a:latin typeface="Times New Roman"/>
                <a:cs typeface="Times New Roman"/>
              </a:rPr>
              <a:t>hình</a:t>
            </a:r>
            <a:r>
              <a:rPr sz="3600" b="1" spc="150" dirty="0">
                <a:solidFill>
                  <a:srgbClr val="FF0000"/>
                </a:solidFill>
                <a:latin typeface="Times New Roman"/>
                <a:cs typeface="Times New Roman"/>
              </a:rPr>
              <a:t>  </a:t>
            </a:r>
            <a:r>
              <a:rPr sz="3600" b="1" dirty="0">
                <a:solidFill>
                  <a:srgbClr val="FF0000"/>
                </a:solidFill>
                <a:latin typeface="Times New Roman"/>
                <a:cs typeface="Times New Roman"/>
              </a:rPr>
              <a:t>có</a:t>
            </a:r>
            <a:r>
              <a:rPr sz="3600" b="1" spc="160" dirty="0">
                <a:solidFill>
                  <a:srgbClr val="FF0000"/>
                </a:solidFill>
                <a:latin typeface="Times New Roman"/>
                <a:cs typeface="Times New Roman"/>
              </a:rPr>
              <a:t>  </a:t>
            </a:r>
            <a:r>
              <a:rPr sz="3600" b="1" spc="-25" dirty="0">
                <a:solidFill>
                  <a:srgbClr val="FF0000"/>
                </a:solidFill>
                <a:latin typeface="Times New Roman"/>
                <a:cs typeface="Times New Roman"/>
              </a:rPr>
              <a:t>rất </a:t>
            </a:r>
            <a:r>
              <a:rPr sz="3600" b="1" dirty="0">
                <a:solidFill>
                  <a:srgbClr val="FF0000"/>
                </a:solidFill>
                <a:latin typeface="Times New Roman"/>
                <a:cs typeface="Times New Roman"/>
              </a:rPr>
              <a:t>nhiều</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đồ</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dùng.</a:t>
            </a:r>
            <a:r>
              <a:rPr sz="3600" b="1" spc="20"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45" dirty="0">
                <a:solidFill>
                  <a:srgbClr val="FF0000"/>
                </a:solidFill>
                <a:latin typeface="Times New Roman"/>
                <a:cs typeface="Times New Roman"/>
              </a:rPr>
              <a:t> </a:t>
            </a:r>
            <a:r>
              <a:rPr sz="3600" b="1" dirty="0">
                <a:solidFill>
                  <a:srgbClr val="FF0000"/>
                </a:solidFill>
                <a:latin typeface="Times New Roman"/>
                <a:cs typeface="Times New Roman"/>
              </a:rPr>
              <a:t>hãy</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nhìn</a:t>
            </a:r>
            <a:r>
              <a:rPr sz="3600" b="1" spc="30" dirty="0">
                <a:solidFill>
                  <a:srgbClr val="FF0000"/>
                </a:solidFill>
                <a:latin typeface="Times New Roman"/>
                <a:cs typeface="Times New Roman"/>
              </a:rPr>
              <a:t> </a:t>
            </a:r>
            <a:r>
              <a:rPr sz="3600" b="1" spc="-20" dirty="0">
                <a:solidFill>
                  <a:srgbClr val="FF0000"/>
                </a:solidFill>
                <a:latin typeface="Times New Roman"/>
                <a:cs typeface="Times New Roman"/>
              </a:rPr>
              <a:t>tinh </a:t>
            </a:r>
            <a:r>
              <a:rPr sz="3600" b="1" dirty="0">
                <a:solidFill>
                  <a:srgbClr val="FF0000"/>
                </a:solidFill>
                <a:latin typeface="Times New Roman"/>
                <a:cs typeface="Times New Roman"/>
              </a:rPr>
              <a:t>xem</a:t>
            </a:r>
            <a:r>
              <a:rPr sz="3600" b="1" spc="495" dirty="0">
                <a:solidFill>
                  <a:srgbClr val="FF0000"/>
                </a:solidFill>
                <a:latin typeface="Times New Roman"/>
                <a:cs typeface="Times New Roman"/>
              </a:rPr>
              <a:t> </a:t>
            </a:r>
            <a:r>
              <a:rPr sz="3600" b="1" dirty="0">
                <a:solidFill>
                  <a:srgbClr val="FF0000"/>
                </a:solidFill>
                <a:latin typeface="Times New Roman"/>
                <a:cs typeface="Times New Roman"/>
              </a:rPr>
              <a:t>đồ</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dùng</a:t>
            </a:r>
            <a:r>
              <a:rPr sz="3600" b="1" spc="495" dirty="0">
                <a:solidFill>
                  <a:srgbClr val="FF0000"/>
                </a:solidFill>
                <a:latin typeface="Times New Roman"/>
                <a:cs typeface="Times New Roman"/>
              </a:rPr>
              <a:t> </a:t>
            </a:r>
            <a:r>
              <a:rPr sz="3600" b="1" dirty="0">
                <a:solidFill>
                  <a:srgbClr val="FF0000"/>
                </a:solidFill>
                <a:latin typeface="Times New Roman"/>
                <a:cs typeface="Times New Roman"/>
              </a:rPr>
              <a:t>nào</a:t>
            </a:r>
            <a:r>
              <a:rPr sz="3600" b="1" spc="509" dirty="0">
                <a:solidFill>
                  <a:srgbClr val="FF0000"/>
                </a:solidFill>
                <a:latin typeface="Times New Roman"/>
                <a:cs typeface="Times New Roman"/>
              </a:rPr>
              <a:t> </a:t>
            </a:r>
            <a:r>
              <a:rPr sz="3600" b="1" dirty="0">
                <a:solidFill>
                  <a:srgbClr val="FF0000"/>
                </a:solidFill>
                <a:latin typeface="Times New Roman"/>
                <a:cs typeface="Times New Roman"/>
              </a:rPr>
              <a:t>sẽ</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biến</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mất</a:t>
            </a:r>
            <a:r>
              <a:rPr sz="3600" b="1" spc="509" dirty="0">
                <a:solidFill>
                  <a:srgbClr val="FF0000"/>
                </a:solidFill>
                <a:latin typeface="Times New Roman"/>
                <a:cs typeface="Times New Roman"/>
              </a:rPr>
              <a:t> </a:t>
            </a:r>
            <a:r>
              <a:rPr sz="3600" b="1" dirty="0">
                <a:solidFill>
                  <a:srgbClr val="FF0000"/>
                </a:solidFill>
                <a:latin typeface="Times New Roman"/>
                <a:cs typeface="Times New Roman"/>
              </a:rPr>
              <a:t>và</a:t>
            </a:r>
            <a:r>
              <a:rPr sz="3600" b="1" spc="509" dirty="0">
                <a:solidFill>
                  <a:srgbClr val="FF0000"/>
                </a:solidFill>
                <a:latin typeface="Times New Roman"/>
                <a:cs typeface="Times New Roman"/>
              </a:rPr>
              <a:t> </a:t>
            </a:r>
            <a:r>
              <a:rPr sz="3600" b="1" spc="-25" dirty="0">
                <a:solidFill>
                  <a:srgbClr val="FF0000"/>
                </a:solidFill>
                <a:latin typeface="Times New Roman"/>
                <a:cs typeface="Times New Roman"/>
              </a:rPr>
              <a:t>nó </a:t>
            </a:r>
            <a:r>
              <a:rPr sz="3600" b="1" dirty="0">
                <a:solidFill>
                  <a:srgbClr val="FF0000"/>
                </a:solidFill>
                <a:latin typeface="Times New Roman"/>
                <a:cs typeface="Times New Roman"/>
              </a:rPr>
              <a:t>có</a:t>
            </a:r>
            <a:r>
              <a:rPr sz="3600" b="1" spc="690"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700" dirty="0">
                <a:solidFill>
                  <a:srgbClr val="FF0000"/>
                </a:solidFill>
                <a:latin typeface="Times New Roman"/>
                <a:cs typeface="Times New Roman"/>
              </a:rPr>
              <a:t> </a:t>
            </a:r>
            <a:r>
              <a:rPr sz="3600" b="1" dirty="0">
                <a:solidFill>
                  <a:srgbClr val="FF0000"/>
                </a:solidFill>
                <a:latin typeface="Times New Roman"/>
                <a:cs typeface="Times New Roman"/>
              </a:rPr>
              <a:t>gì.</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Bạn</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nào</a:t>
            </a:r>
            <a:r>
              <a:rPr sz="3600" b="1" spc="690" dirty="0">
                <a:solidFill>
                  <a:srgbClr val="FF0000"/>
                </a:solidFill>
                <a:latin typeface="Times New Roman"/>
                <a:cs typeface="Times New Roman"/>
              </a:rPr>
              <a:t> </a:t>
            </a:r>
            <a:r>
              <a:rPr sz="3600" b="1" dirty="0">
                <a:solidFill>
                  <a:srgbClr val="FF0000"/>
                </a:solidFill>
                <a:latin typeface="Times New Roman"/>
                <a:cs typeface="Times New Roman"/>
              </a:rPr>
              <a:t>trả</a:t>
            </a:r>
            <a:r>
              <a:rPr sz="3600" b="1" spc="700" dirty="0">
                <a:solidFill>
                  <a:srgbClr val="FF0000"/>
                </a:solidFill>
                <a:latin typeface="Times New Roman"/>
                <a:cs typeface="Times New Roman"/>
              </a:rPr>
              <a:t> </a:t>
            </a:r>
            <a:r>
              <a:rPr sz="3600" b="1" dirty="0">
                <a:solidFill>
                  <a:srgbClr val="FF0000"/>
                </a:solidFill>
                <a:latin typeface="Times New Roman"/>
                <a:cs typeface="Times New Roman"/>
              </a:rPr>
              <a:t>lời</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đúng</a:t>
            </a:r>
            <a:r>
              <a:rPr sz="3600" b="1" spc="690" dirty="0">
                <a:solidFill>
                  <a:srgbClr val="FF0000"/>
                </a:solidFill>
                <a:latin typeface="Times New Roman"/>
                <a:cs typeface="Times New Roman"/>
              </a:rPr>
              <a:t> </a:t>
            </a:r>
            <a:r>
              <a:rPr sz="3600" b="1" spc="-25" dirty="0">
                <a:solidFill>
                  <a:srgbClr val="FF0000"/>
                </a:solidFill>
                <a:latin typeface="Times New Roman"/>
                <a:cs typeface="Times New Roman"/>
              </a:rPr>
              <a:t>sẽ </a:t>
            </a:r>
            <a:r>
              <a:rPr sz="3600" b="1" dirty="0">
                <a:solidFill>
                  <a:srgbClr val="FF0000"/>
                </a:solidFill>
                <a:latin typeface="Times New Roman"/>
                <a:cs typeface="Times New Roman"/>
              </a:rPr>
              <a:t>được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thưởng</a:t>
            </a:r>
            <a:r>
              <a:rPr sz="3600" b="1" spc="-40" dirty="0">
                <a:solidFill>
                  <a:srgbClr val="FF0000"/>
                </a:solidFill>
                <a:latin typeface="Times New Roman"/>
                <a:cs typeface="Times New Roman"/>
              </a:rPr>
              <a:t> </a:t>
            </a:r>
            <a:r>
              <a:rPr sz="3600" b="1" dirty="0">
                <a:solidFill>
                  <a:srgbClr val="FF0000"/>
                </a:solidFill>
                <a:latin typeface="Times New Roman"/>
                <a:cs typeface="Times New Roman"/>
              </a:rPr>
              <a:t>một</a:t>
            </a:r>
            <a:r>
              <a:rPr sz="3600" b="1" spc="-25" dirty="0">
                <a:solidFill>
                  <a:srgbClr val="FF0000"/>
                </a:solidFill>
                <a:latin typeface="Times New Roman"/>
                <a:cs typeface="Times New Roman"/>
              </a:rPr>
              <a:t> </a:t>
            </a:r>
            <a:r>
              <a:rPr sz="3600" b="1" dirty="0">
                <a:solidFill>
                  <a:srgbClr val="FF0000"/>
                </a:solidFill>
                <a:latin typeface="Times New Roman"/>
                <a:cs typeface="Times New Roman"/>
              </a:rPr>
              <a:t>tràng</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pháo</a:t>
            </a:r>
            <a:r>
              <a:rPr sz="3600" b="1" spc="-40" dirty="0">
                <a:solidFill>
                  <a:srgbClr val="FF0000"/>
                </a:solidFill>
                <a:latin typeface="Times New Roman"/>
                <a:cs typeface="Times New Roman"/>
              </a:rPr>
              <a:t> </a:t>
            </a:r>
            <a:r>
              <a:rPr sz="3600" b="1" spc="-20" dirty="0">
                <a:solidFill>
                  <a:srgbClr val="FF0000"/>
                </a:solidFill>
                <a:latin typeface="Times New Roman"/>
                <a:cs typeface="Times New Roman"/>
              </a:rPr>
              <a:t>tay.</a:t>
            </a:r>
            <a:endParaRPr sz="3600">
              <a:latin typeface="Times New Roman"/>
              <a:cs typeface="Times New Roman"/>
            </a:endParaRPr>
          </a:p>
        </p:txBody>
      </p:sp>
      <p:pic>
        <p:nvPicPr>
          <p:cNvPr id="4" name="object 4"/>
          <p:cNvPicPr/>
          <p:nvPr/>
        </p:nvPicPr>
        <p:blipFill>
          <a:blip r:embed="rId3" cstate="print"/>
          <a:stretch>
            <a:fillRect/>
          </a:stretch>
        </p:blipFill>
        <p:spPr>
          <a:xfrm>
            <a:off x="11551919" y="6217920"/>
            <a:ext cx="487679" cy="4876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896111" y="586740"/>
              <a:ext cx="3060191" cy="3012948"/>
            </a:xfrm>
            <a:prstGeom prst="rect">
              <a:avLst/>
            </a:prstGeom>
          </p:spPr>
        </p:pic>
        <p:pic>
          <p:nvPicPr>
            <p:cNvPr id="5" name="object 5"/>
            <p:cNvPicPr/>
            <p:nvPr/>
          </p:nvPicPr>
          <p:blipFill>
            <a:blip r:embed="rId4" cstate="print"/>
            <a:stretch>
              <a:fillRect/>
            </a:stretch>
          </p:blipFill>
          <p:spPr>
            <a:xfrm>
              <a:off x="6882383" y="3863340"/>
              <a:ext cx="3273552" cy="2575560"/>
            </a:xfrm>
            <a:prstGeom prst="rect">
              <a:avLst/>
            </a:prstGeom>
          </p:spPr>
        </p:pic>
        <p:pic>
          <p:nvPicPr>
            <p:cNvPr id="6" name="object 6"/>
            <p:cNvPicPr/>
            <p:nvPr/>
          </p:nvPicPr>
          <p:blipFill>
            <a:blip r:embed="rId5" cstate="print"/>
            <a:stretch>
              <a:fillRect/>
            </a:stretch>
          </p:blipFill>
          <p:spPr>
            <a:xfrm>
              <a:off x="2231135" y="3154679"/>
              <a:ext cx="3992879" cy="3703317"/>
            </a:xfrm>
            <a:prstGeom prst="rect">
              <a:avLst/>
            </a:prstGeom>
          </p:spPr>
        </p:pic>
        <p:pic>
          <p:nvPicPr>
            <p:cNvPr id="7" name="object 7"/>
            <p:cNvPicPr/>
            <p:nvPr/>
          </p:nvPicPr>
          <p:blipFill>
            <a:blip r:embed="rId6" cstate="print"/>
            <a:stretch>
              <a:fillRect/>
            </a:stretch>
          </p:blipFill>
          <p:spPr>
            <a:xfrm>
              <a:off x="8132064" y="68580"/>
              <a:ext cx="3538728" cy="3537203"/>
            </a:xfrm>
            <a:prstGeom prst="rect">
              <a:avLst/>
            </a:prstGeom>
          </p:spPr>
        </p:pic>
        <p:pic>
          <p:nvPicPr>
            <p:cNvPr id="8" name="object 8"/>
            <p:cNvPicPr/>
            <p:nvPr/>
          </p:nvPicPr>
          <p:blipFill>
            <a:blip r:embed="rId7" cstate="print"/>
            <a:stretch>
              <a:fillRect/>
            </a:stretch>
          </p:blipFill>
          <p:spPr>
            <a:xfrm>
              <a:off x="4283964" y="586740"/>
              <a:ext cx="3880103" cy="2703576"/>
            </a:xfrm>
            <a:prstGeom prst="rect">
              <a:avLst/>
            </a:prstGeom>
          </p:spPr>
        </p:pic>
        <p:pic>
          <p:nvPicPr>
            <p:cNvPr id="9" name="object 9"/>
            <p:cNvPicPr/>
            <p:nvPr/>
          </p:nvPicPr>
          <p:blipFill>
            <a:blip r:embed="rId8"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4549140" y="1421891"/>
              <a:ext cx="3909060" cy="3854196"/>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334" y="556005"/>
            <a:ext cx="3877310"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006FC0"/>
                </a:solidFill>
                <a:latin typeface="Times New Roman"/>
                <a:cs typeface="Times New Roman"/>
              </a:rPr>
              <a:t>MỤC</a:t>
            </a:r>
            <a:r>
              <a:rPr sz="2800" b="1" spc="-65" dirty="0">
                <a:solidFill>
                  <a:srgbClr val="006FC0"/>
                </a:solidFill>
                <a:latin typeface="Times New Roman"/>
                <a:cs typeface="Times New Roman"/>
              </a:rPr>
              <a:t> </a:t>
            </a:r>
            <a:r>
              <a:rPr sz="2800" b="1" dirty="0">
                <a:solidFill>
                  <a:srgbClr val="006FC0"/>
                </a:solidFill>
                <a:latin typeface="Times New Roman"/>
                <a:cs typeface="Times New Roman"/>
              </a:rPr>
              <a:t>ÐÍCH</a:t>
            </a:r>
            <a:r>
              <a:rPr sz="2800" b="1" spc="-75" dirty="0">
                <a:solidFill>
                  <a:srgbClr val="006FC0"/>
                </a:solidFill>
                <a:latin typeface="Times New Roman"/>
                <a:cs typeface="Times New Roman"/>
              </a:rPr>
              <a:t> </a:t>
            </a:r>
            <a:r>
              <a:rPr sz="2800" b="1" dirty="0">
                <a:solidFill>
                  <a:srgbClr val="006FC0"/>
                </a:solidFill>
                <a:latin typeface="Arial"/>
                <a:cs typeface="Arial"/>
              </a:rPr>
              <a:t>–</a:t>
            </a:r>
            <a:r>
              <a:rPr sz="2800" b="1" dirty="0">
                <a:solidFill>
                  <a:srgbClr val="006FC0"/>
                </a:solidFill>
                <a:latin typeface="Times New Roman"/>
                <a:cs typeface="Times New Roman"/>
              </a:rPr>
              <a:t>YÊU</a:t>
            </a:r>
            <a:r>
              <a:rPr sz="2800" b="1" spc="-55" dirty="0">
                <a:solidFill>
                  <a:srgbClr val="006FC0"/>
                </a:solidFill>
                <a:latin typeface="Times New Roman"/>
                <a:cs typeface="Times New Roman"/>
              </a:rPr>
              <a:t> </a:t>
            </a:r>
            <a:r>
              <a:rPr sz="2800" b="1" spc="-20" dirty="0">
                <a:solidFill>
                  <a:srgbClr val="006FC0"/>
                </a:solidFill>
                <a:latin typeface="Times New Roman"/>
                <a:cs typeface="Times New Roman"/>
              </a:rPr>
              <a:t>CẦU.</a:t>
            </a:r>
            <a:endParaRPr sz="2800">
              <a:latin typeface="Times New Roman"/>
              <a:cs typeface="Times New Roman"/>
            </a:endParaRPr>
          </a:p>
        </p:txBody>
      </p:sp>
      <p:sp>
        <p:nvSpPr>
          <p:cNvPr id="3" name="object 3"/>
          <p:cNvSpPr txBox="1">
            <a:spLocks noGrp="1"/>
          </p:cNvSpPr>
          <p:nvPr>
            <p:ph type="body" idx="1"/>
          </p:nvPr>
        </p:nvSpPr>
        <p:spPr>
          <a:prstGeom prst="rect">
            <a:avLst/>
          </a:prstGeom>
        </p:spPr>
        <p:txBody>
          <a:bodyPr vert="horz" wrap="square" lIns="0" tIns="196850" rIns="0" bIns="0" rtlCol="0">
            <a:spAutoFit/>
          </a:bodyPr>
          <a:lstStyle/>
          <a:p>
            <a:pPr marL="355600" indent="-342900">
              <a:lnSpc>
                <a:spcPct val="100000"/>
              </a:lnSpc>
              <a:spcBef>
                <a:spcPts val="1550"/>
              </a:spcBef>
              <a:buAutoNum type="arabicPeriod"/>
              <a:tabLst>
                <a:tab pos="355600" algn="l"/>
              </a:tabLst>
            </a:pPr>
            <a:r>
              <a:rPr dirty="0"/>
              <a:t>Kiến</a:t>
            </a:r>
            <a:r>
              <a:rPr spc="-25" dirty="0"/>
              <a:t> </a:t>
            </a:r>
            <a:r>
              <a:rPr spc="-10" dirty="0"/>
              <a:t>thức:</a:t>
            </a:r>
          </a:p>
          <a:p>
            <a:pPr marL="155575" lvl="1" indent="-142875">
              <a:lnSpc>
                <a:spcPct val="100000"/>
              </a:lnSpc>
              <a:spcBef>
                <a:spcPts val="1215"/>
              </a:spcBef>
              <a:buChar char="-"/>
              <a:tabLst>
                <a:tab pos="155575" algn="l"/>
              </a:tabLst>
            </a:pPr>
            <a:r>
              <a:rPr sz="2000" b="1" spc="-20" dirty="0">
                <a:solidFill>
                  <a:srgbClr val="6F2F9F"/>
                </a:solidFill>
                <a:latin typeface="Times New Roman"/>
                <a:cs typeface="Times New Roman"/>
              </a:rPr>
              <a:t>Trẻ </a:t>
            </a:r>
            <a:r>
              <a:rPr sz="2000" b="1" dirty="0">
                <a:solidFill>
                  <a:srgbClr val="6F2F9F"/>
                </a:solidFill>
                <a:latin typeface="Times New Roman"/>
                <a:cs typeface="Times New Roman"/>
              </a:rPr>
              <a:t>nhận</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biết</a:t>
            </a:r>
            <a:r>
              <a:rPr sz="2000" b="1" spc="-40" dirty="0">
                <a:solidFill>
                  <a:srgbClr val="6F2F9F"/>
                </a:solidFill>
                <a:latin typeface="Times New Roman"/>
                <a:cs typeface="Times New Roman"/>
              </a:rPr>
              <a:t> </a:t>
            </a:r>
            <a:r>
              <a:rPr sz="2000" b="1" dirty="0">
                <a:solidFill>
                  <a:srgbClr val="6F2F9F"/>
                </a:solidFill>
                <a:latin typeface="Times New Roman"/>
                <a:cs typeface="Times New Roman"/>
              </a:rPr>
              <a:t>phân</a:t>
            </a:r>
            <a:r>
              <a:rPr sz="2000" b="1" spc="-35" dirty="0">
                <a:solidFill>
                  <a:srgbClr val="6F2F9F"/>
                </a:solidFill>
                <a:latin typeface="Times New Roman"/>
                <a:cs typeface="Times New Roman"/>
              </a:rPr>
              <a:t> </a:t>
            </a:r>
            <a:r>
              <a:rPr sz="2000" b="1" dirty="0">
                <a:solidFill>
                  <a:srgbClr val="6F2F9F"/>
                </a:solidFill>
                <a:latin typeface="Times New Roman"/>
                <a:cs typeface="Times New Roman"/>
              </a:rPr>
              <a:t>biệt</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được</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30" dirty="0">
                <a:solidFill>
                  <a:srgbClr val="6F2F9F"/>
                </a:solidFill>
                <a:latin typeface="Times New Roman"/>
                <a:cs typeface="Times New Roman"/>
              </a:rPr>
              <a:t> </a:t>
            </a:r>
            <a:r>
              <a:rPr sz="2000" b="1" spc="-10" dirty="0">
                <a:solidFill>
                  <a:srgbClr val="6F2F9F"/>
                </a:solidFill>
                <a:latin typeface="Times New Roman"/>
                <a:cs typeface="Times New Roman"/>
              </a:rPr>
              <a:t>vàng.</a:t>
            </a:r>
            <a:endParaRPr sz="2000">
              <a:latin typeface="Times New Roman"/>
              <a:cs typeface="Times New Roman"/>
            </a:endParaRPr>
          </a:p>
          <a:p>
            <a:pPr marL="155575" lvl="1" indent="-142875">
              <a:lnSpc>
                <a:spcPct val="100000"/>
              </a:lnSpc>
              <a:spcBef>
                <a:spcPts val="1205"/>
              </a:spcBef>
              <a:buChar char="-"/>
              <a:tabLst>
                <a:tab pos="155575" algn="l"/>
              </a:tabLst>
            </a:pPr>
            <a:r>
              <a:rPr sz="2000" b="1" spc="-20" dirty="0">
                <a:solidFill>
                  <a:srgbClr val="6F2F9F"/>
                </a:solidFill>
                <a:latin typeface="Times New Roman"/>
                <a:cs typeface="Times New Roman"/>
              </a:rPr>
              <a:t>Trẻ</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biết</a:t>
            </a:r>
            <a:r>
              <a:rPr sz="2000" b="1" spc="-35" dirty="0">
                <a:solidFill>
                  <a:srgbClr val="6F2F9F"/>
                </a:solidFill>
                <a:latin typeface="Times New Roman"/>
                <a:cs typeface="Times New Roman"/>
              </a:rPr>
              <a:t> </a:t>
            </a:r>
            <a:r>
              <a:rPr sz="2000" b="1" dirty="0">
                <a:solidFill>
                  <a:srgbClr val="6F2F9F"/>
                </a:solidFill>
                <a:latin typeface="Times New Roman"/>
                <a:cs typeface="Times New Roman"/>
              </a:rPr>
              <a:t>chọn</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được</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những</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đồ</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dùng</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đồ</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chơi</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có</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vàng</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theo</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yêu</a:t>
            </a:r>
            <a:r>
              <a:rPr sz="2000" b="1" spc="-15" dirty="0">
                <a:solidFill>
                  <a:srgbClr val="6F2F9F"/>
                </a:solidFill>
                <a:latin typeface="Times New Roman"/>
                <a:cs typeface="Times New Roman"/>
              </a:rPr>
              <a:t> </a:t>
            </a:r>
            <a:r>
              <a:rPr sz="2000" b="1" spc="-20" dirty="0">
                <a:solidFill>
                  <a:srgbClr val="6F2F9F"/>
                </a:solidFill>
                <a:latin typeface="Times New Roman"/>
                <a:cs typeface="Times New Roman"/>
              </a:rPr>
              <a:t>cầu.</a:t>
            </a:r>
            <a:endParaRPr sz="2000">
              <a:latin typeface="Times New Roman"/>
              <a:cs typeface="Times New Roman"/>
            </a:endParaRPr>
          </a:p>
          <a:p>
            <a:pPr marL="317500" indent="-304800">
              <a:lnSpc>
                <a:spcPct val="100000"/>
              </a:lnSpc>
              <a:spcBef>
                <a:spcPts val="1420"/>
              </a:spcBef>
              <a:buAutoNum type="arabicPeriod" startAt="2"/>
              <a:tabLst>
                <a:tab pos="317500" algn="l"/>
              </a:tabLst>
            </a:pPr>
            <a:r>
              <a:rPr dirty="0"/>
              <a:t>Kỹ</a:t>
            </a:r>
            <a:r>
              <a:rPr spc="-15" dirty="0"/>
              <a:t> </a:t>
            </a:r>
            <a:r>
              <a:rPr spc="-20" dirty="0"/>
              <a:t>năng.</a:t>
            </a:r>
          </a:p>
          <a:p>
            <a:pPr marL="160020" lvl="1" indent="-147320">
              <a:lnSpc>
                <a:spcPct val="100000"/>
              </a:lnSpc>
              <a:spcBef>
                <a:spcPts val="1220"/>
              </a:spcBef>
              <a:buChar char="-"/>
              <a:tabLst>
                <a:tab pos="160020" algn="l"/>
              </a:tabLst>
            </a:pPr>
            <a:r>
              <a:rPr sz="2000" b="1" dirty="0">
                <a:solidFill>
                  <a:srgbClr val="6F2F9F"/>
                </a:solidFill>
                <a:latin typeface="Times New Roman"/>
                <a:cs typeface="Times New Roman"/>
              </a:rPr>
              <a:t>Ôn</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đỏ,</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20" dirty="0">
                <a:solidFill>
                  <a:srgbClr val="6F2F9F"/>
                </a:solidFill>
                <a:latin typeface="Times New Roman"/>
                <a:cs typeface="Times New Roman"/>
              </a:rPr>
              <a:t> xanh.</a:t>
            </a:r>
            <a:endParaRPr sz="2000">
              <a:latin typeface="Times New Roman"/>
              <a:cs typeface="Times New Roman"/>
            </a:endParaRPr>
          </a:p>
          <a:p>
            <a:pPr marL="160020" lvl="1" indent="-147320">
              <a:lnSpc>
                <a:spcPct val="100000"/>
              </a:lnSpc>
              <a:spcBef>
                <a:spcPts val="1200"/>
              </a:spcBef>
              <a:buChar char="-"/>
              <a:tabLst>
                <a:tab pos="160020" algn="l"/>
              </a:tabLst>
            </a:pPr>
            <a:r>
              <a:rPr sz="2000" b="1" dirty="0">
                <a:solidFill>
                  <a:srgbClr val="6F2F9F"/>
                </a:solidFill>
                <a:latin typeface="Times New Roman"/>
                <a:cs typeface="Times New Roman"/>
              </a:rPr>
              <a:t>Rèn</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kỹ năng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quan</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sát,</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chú</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ý, ghi</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nhớ</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cho </a:t>
            </a:r>
            <a:r>
              <a:rPr sz="2000" b="1" spc="-20" dirty="0">
                <a:solidFill>
                  <a:srgbClr val="6F2F9F"/>
                </a:solidFill>
                <a:latin typeface="Times New Roman"/>
                <a:cs typeface="Times New Roman"/>
              </a:rPr>
              <a:t>trẻ.</a:t>
            </a:r>
            <a:endParaRPr sz="2000">
              <a:latin typeface="Times New Roman"/>
              <a:cs typeface="Times New Roman"/>
            </a:endParaRPr>
          </a:p>
          <a:p>
            <a:pPr marL="160020" lvl="1" indent="-147320">
              <a:lnSpc>
                <a:spcPct val="100000"/>
              </a:lnSpc>
              <a:spcBef>
                <a:spcPts val="1200"/>
              </a:spcBef>
              <a:buChar char="-"/>
              <a:tabLst>
                <a:tab pos="160020" algn="l"/>
              </a:tabLst>
            </a:pPr>
            <a:r>
              <a:rPr sz="2000" b="1" dirty="0">
                <a:solidFill>
                  <a:srgbClr val="6F2F9F"/>
                </a:solidFill>
                <a:latin typeface="Times New Roman"/>
                <a:cs typeface="Times New Roman"/>
              </a:rPr>
              <a:t>Sử</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dụng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đúng</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từ</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5" dirty="0">
                <a:solidFill>
                  <a:srgbClr val="6F2F9F"/>
                </a:solidFill>
                <a:latin typeface="Times New Roman"/>
                <a:cs typeface="Times New Roman"/>
              </a:rPr>
              <a:t> </a:t>
            </a:r>
            <a:r>
              <a:rPr sz="2000" b="1" spc="-20" dirty="0">
                <a:solidFill>
                  <a:srgbClr val="6F2F9F"/>
                </a:solidFill>
                <a:latin typeface="Times New Roman"/>
                <a:cs typeface="Times New Roman"/>
              </a:rPr>
              <a:t>vàng.</a:t>
            </a:r>
            <a:endParaRPr sz="2000">
              <a:latin typeface="Times New Roman"/>
              <a:cs typeface="Times New Roman"/>
            </a:endParaRPr>
          </a:p>
          <a:p>
            <a:pPr marL="76200">
              <a:lnSpc>
                <a:spcPct val="100000"/>
              </a:lnSpc>
              <a:spcBef>
                <a:spcPts val="1425"/>
              </a:spcBef>
            </a:pPr>
            <a:r>
              <a:rPr sz="2000" dirty="0"/>
              <a:t>3</a:t>
            </a:r>
            <a:r>
              <a:rPr dirty="0"/>
              <a:t>.</a:t>
            </a:r>
            <a:r>
              <a:rPr spc="-80" dirty="0"/>
              <a:t> </a:t>
            </a:r>
            <a:r>
              <a:rPr dirty="0"/>
              <a:t>Thái</a:t>
            </a:r>
            <a:r>
              <a:rPr spc="-15" dirty="0"/>
              <a:t> </a:t>
            </a:r>
            <a:r>
              <a:rPr spc="-25" dirty="0"/>
              <a:t>độ:</a:t>
            </a:r>
            <a:endParaRPr sz="2000"/>
          </a:p>
          <a:p>
            <a:pPr marL="155575" lvl="1" indent="-142875">
              <a:lnSpc>
                <a:spcPct val="100000"/>
              </a:lnSpc>
              <a:spcBef>
                <a:spcPts val="1220"/>
              </a:spcBef>
              <a:buFont typeface="Times New Roman"/>
              <a:buChar char="-"/>
              <a:tabLst>
                <a:tab pos="155575" algn="l"/>
              </a:tabLst>
            </a:pPr>
            <a:r>
              <a:rPr sz="2000" b="1" spc="-35" dirty="0">
                <a:solidFill>
                  <a:srgbClr val="6F2F9F"/>
                </a:solidFill>
                <a:latin typeface="Times New Roman"/>
                <a:cs typeface="Times New Roman"/>
              </a:rPr>
              <a:t>Trẻ</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hứng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thú</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tham</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gia</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hoạt</a:t>
            </a:r>
            <a:r>
              <a:rPr sz="2000" b="1" spc="-30" dirty="0">
                <a:solidFill>
                  <a:srgbClr val="6F2F9F"/>
                </a:solidFill>
                <a:latin typeface="Times New Roman"/>
                <a:cs typeface="Times New Roman"/>
              </a:rPr>
              <a:t> </a:t>
            </a:r>
            <a:r>
              <a:rPr sz="2000" b="1" spc="-10" dirty="0">
                <a:solidFill>
                  <a:srgbClr val="6F2F9F"/>
                </a:solidFill>
                <a:latin typeface="Times New Roman"/>
                <a:cs typeface="Times New Roman"/>
              </a:rPr>
              <a:t>động.</a:t>
            </a:r>
            <a:endParaRPr sz="20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8602" y="640839"/>
            <a:ext cx="2989412" cy="2863132"/>
          </a:xfrm>
          <a:prstGeom prst="rect">
            <a:avLst/>
          </a:prstGeom>
        </p:spPr>
      </p:pic>
      <p:pic>
        <p:nvPicPr>
          <p:cNvPr id="3" name="object 3"/>
          <p:cNvPicPr/>
          <p:nvPr/>
        </p:nvPicPr>
        <p:blipFill>
          <a:blip r:embed="rId3" cstate="print"/>
          <a:stretch>
            <a:fillRect/>
          </a:stretch>
        </p:blipFill>
        <p:spPr>
          <a:xfrm>
            <a:off x="7107440" y="4096749"/>
            <a:ext cx="2813208" cy="2132885"/>
          </a:xfrm>
          <a:prstGeom prst="rect">
            <a:avLst/>
          </a:prstGeom>
        </p:spPr>
      </p:pic>
      <p:pic>
        <p:nvPicPr>
          <p:cNvPr id="4" name="object 4"/>
          <p:cNvPicPr/>
          <p:nvPr/>
        </p:nvPicPr>
        <p:blipFill>
          <a:blip r:embed="rId4" cstate="print"/>
          <a:stretch>
            <a:fillRect/>
          </a:stretch>
        </p:blipFill>
        <p:spPr>
          <a:xfrm>
            <a:off x="2231135" y="3154679"/>
            <a:ext cx="3992879" cy="3703317"/>
          </a:xfrm>
          <a:prstGeom prst="rect">
            <a:avLst/>
          </a:prstGeom>
        </p:spPr>
      </p:pic>
      <p:pic>
        <p:nvPicPr>
          <p:cNvPr id="5" name="object 5"/>
          <p:cNvPicPr/>
          <p:nvPr/>
        </p:nvPicPr>
        <p:blipFill>
          <a:blip r:embed="rId5" cstate="print"/>
          <a:stretch>
            <a:fillRect/>
          </a:stretch>
        </p:blipFill>
        <p:spPr>
          <a:xfrm>
            <a:off x="8795575" y="205646"/>
            <a:ext cx="2145353" cy="3161376"/>
          </a:xfrm>
          <a:prstGeom prst="rect">
            <a:avLst/>
          </a:prstGeom>
        </p:spPr>
      </p:pic>
      <p:pic>
        <p:nvPicPr>
          <p:cNvPr id="6" name="object 6"/>
          <p:cNvPicPr/>
          <p:nvPr/>
        </p:nvPicPr>
        <p:blipFill>
          <a:blip r:embed="rId6" cstate="print"/>
          <a:stretch>
            <a:fillRect/>
          </a:stretch>
        </p:blipFill>
        <p:spPr>
          <a:xfrm>
            <a:off x="4283964" y="586740"/>
            <a:ext cx="3880103" cy="2703576"/>
          </a:xfrm>
          <a:prstGeom prst="rect">
            <a:avLst/>
          </a:prstGeom>
        </p:spPr>
      </p:pic>
      <p:pic>
        <p:nvPicPr>
          <p:cNvPr id="7" name="object 7"/>
          <p:cNvPicPr/>
          <p:nvPr/>
        </p:nvPicPr>
        <p:blipFill>
          <a:blip r:embed="rId7"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3535679" y="275843"/>
              <a:ext cx="5219700" cy="5219700"/>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8602" y="640839"/>
            <a:ext cx="2989412" cy="2863132"/>
          </a:xfrm>
          <a:prstGeom prst="rect">
            <a:avLst/>
          </a:prstGeom>
        </p:spPr>
      </p:pic>
      <p:pic>
        <p:nvPicPr>
          <p:cNvPr id="3" name="object 3"/>
          <p:cNvPicPr/>
          <p:nvPr/>
        </p:nvPicPr>
        <p:blipFill>
          <a:blip r:embed="rId3" cstate="print"/>
          <a:stretch>
            <a:fillRect/>
          </a:stretch>
        </p:blipFill>
        <p:spPr>
          <a:xfrm>
            <a:off x="7107440" y="4096749"/>
            <a:ext cx="2813208" cy="2132885"/>
          </a:xfrm>
          <a:prstGeom prst="rect">
            <a:avLst/>
          </a:prstGeom>
        </p:spPr>
      </p:pic>
      <p:pic>
        <p:nvPicPr>
          <p:cNvPr id="4" name="object 4"/>
          <p:cNvPicPr/>
          <p:nvPr/>
        </p:nvPicPr>
        <p:blipFill>
          <a:blip r:embed="rId4" cstate="print"/>
          <a:stretch>
            <a:fillRect/>
          </a:stretch>
        </p:blipFill>
        <p:spPr>
          <a:xfrm>
            <a:off x="2231135" y="3154679"/>
            <a:ext cx="3992879" cy="3703317"/>
          </a:xfrm>
          <a:prstGeom prst="rect">
            <a:avLst/>
          </a:prstGeom>
        </p:spPr>
      </p:pic>
      <p:pic>
        <p:nvPicPr>
          <p:cNvPr id="5" name="object 5"/>
          <p:cNvPicPr/>
          <p:nvPr/>
        </p:nvPicPr>
        <p:blipFill>
          <a:blip r:embed="rId5" cstate="print"/>
          <a:stretch>
            <a:fillRect/>
          </a:stretch>
        </p:blipFill>
        <p:spPr>
          <a:xfrm>
            <a:off x="8795575" y="205646"/>
            <a:ext cx="2145353" cy="3161376"/>
          </a:xfrm>
          <a:prstGeom prst="rect">
            <a:avLst/>
          </a:prstGeom>
        </p:spPr>
      </p:pic>
      <p:pic>
        <p:nvPicPr>
          <p:cNvPr id="6" name="object 6"/>
          <p:cNvPicPr/>
          <p:nvPr/>
        </p:nvPicPr>
        <p:blipFill>
          <a:blip r:embed="rId6" cstate="print"/>
          <a:stretch>
            <a:fillRect/>
          </a:stretch>
        </p:blipFill>
        <p:spPr>
          <a:xfrm>
            <a:off x="4283964" y="586740"/>
            <a:ext cx="3880103" cy="2703576"/>
          </a:xfrm>
          <a:prstGeom prst="rect">
            <a:avLst/>
          </a:prstGeom>
        </p:spPr>
      </p:pic>
      <p:pic>
        <p:nvPicPr>
          <p:cNvPr id="7" name="object 7"/>
          <p:cNvPicPr/>
          <p:nvPr/>
        </p:nvPicPr>
        <p:blipFill>
          <a:blip r:embed="rId7" cstate="print"/>
          <a:stretch>
            <a:fillRect/>
          </a:stretch>
        </p:blipFill>
        <p:spPr>
          <a:xfrm>
            <a:off x="11551919" y="6228920"/>
            <a:ext cx="487679" cy="4766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3776471" y="1168908"/>
              <a:ext cx="5314187" cy="4181855"/>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3363468" y="4049267"/>
              <a:ext cx="1207769" cy="671322"/>
            </a:xfrm>
            <a:prstGeom prst="rect">
              <a:avLst/>
            </a:prstGeom>
          </p:spPr>
        </p:pic>
        <p:pic>
          <p:nvPicPr>
            <p:cNvPr id="5" name="object 5"/>
            <p:cNvPicPr/>
            <p:nvPr/>
          </p:nvPicPr>
          <p:blipFill>
            <a:blip r:embed="rId4" cstate="print"/>
            <a:stretch>
              <a:fillRect/>
            </a:stretch>
          </p:blipFill>
          <p:spPr>
            <a:xfrm>
              <a:off x="3352037" y="4037584"/>
              <a:ext cx="1182116" cy="646303"/>
            </a:xfrm>
            <a:prstGeom prst="rect">
              <a:avLst/>
            </a:prstGeom>
          </p:spPr>
        </p:pic>
        <p:pic>
          <p:nvPicPr>
            <p:cNvPr id="6" name="object 6"/>
            <p:cNvPicPr/>
            <p:nvPr/>
          </p:nvPicPr>
          <p:blipFill>
            <a:blip r:embed="rId5" cstate="print"/>
            <a:stretch>
              <a:fillRect/>
            </a:stretch>
          </p:blipFill>
          <p:spPr>
            <a:xfrm>
              <a:off x="4809743" y="4055364"/>
              <a:ext cx="1631442" cy="665226"/>
            </a:xfrm>
            <a:prstGeom prst="rect">
              <a:avLst/>
            </a:prstGeom>
          </p:spPr>
        </p:pic>
        <p:pic>
          <p:nvPicPr>
            <p:cNvPr id="7" name="object 7"/>
            <p:cNvPicPr/>
            <p:nvPr/>
          </p:nvPicPr>
          <p:blipFill>
            <a:blip r:embed="rId6" cstate="print"/>
            <a:stretch>
              <a:fillRect/>
            </a:stretch>
          </p:blipFill>
          <p:spPr>
            <a:xfrm>
              <a:off x="4797679" y="4042917"/>
              <a:ext cx="1606550" cy="640969"/>
            </a:xfrm>
            <a:prstGeom prst="rect">
              <a:avLst/>
            </a:prstGeom>
          </p:spPr>
        </p:pic>
        <p:pic>
          <p:nvPicPr>
            <p:cNvPr id="8" name="object 8"/>
            <p:cNvPicPr/>
            <p:nvPr/>
          </p:nvPicPr>
          <p:blipFill>
            <a:blip r:embed="rId7" cstate="print"/>
            <a:stretch>
              <a:fillRect/>
            </a:stretch>
          </p:blipFill>
          <p:spPr>
            <a:xfrm>
              <a:off x="6525767" y="4255020"/>
              <a:ext cx="159232" cy="460997"/>
            </a:xfrm>
            <a:prstGeom prst="rect">
              <a:avLst/>
            </a:prstGeom>
          </p:spPr>
        </p:pic>
        <p:sp>
          <p:nvSpPr>
            <p:cNvPr id="9" name="object 9"/>
            <p:cNvSpPr/>
            <p:nvPr/>
          </p:nvSpPr>
          <p:spPr>
            <a:xfrm>
              <a:off x="6517893" y="4248022"/>
              <a:ext cx="126364" cy="427355"/>
            </a:xfrm>
            <a:custGeom>
              <a:avLst/>
              <a:gdLst/>
              <a:ahLst/>
              <a:cxnLst/>
              <a:rect l="l" t="t" r="r" b="b"/>
              <a:pathLst>
                <a:path w="126365" h="427354">
                  <a:moveTo>
                    <a:pt x="62483" y="291972"/>
                  </a:moveTo>
                  <a:lnTo>
                    <a:pt x="24129" y="297560"/>
                  </a:lnTo>
                  <a:lnTo>
                    <a:pt x="1500" y="334841"/>
                  </a:lnTo>
                  <a:lnTo>
                    <a:pt x="0" y="359790"/>
                  </a:lnTo>
                  <a:lnTo>
                    <a:pt x="166" y="368819"/>
                  </a:lnTo>
                  <a:lnTo>
                    <a:pt x="7874" y="406653"/>
                  </a:lnTo>
                  <a:lnTo>
                    <a:pt x="45735" y="425989"/>
                  </a:lnTo>
                  <a:lnTo>
                    <a:pt x="62483" y="426846"/>
                  </a:lnTo>
                  <a:lnTo>
                    <a:pt x="71245" y="426632"/>
                  </a:lnTo>
                  <a:lnTo>
                    <a:pt x="117221" y="406653"/>
                  </a:lnTo>
                  <a:lnTo>
                    <a:pt x="125666" y="368819"/>
                  </a:lnTo>
                  <a:lnTo>
                    <a:pt x="125856" y="359790"/>
                  </a:lnTo>
                  <a:lnTo>
                    <a:pt x="125666" y="350791"/>
                  </a:lnTo>
                  <a:lnTo>
                    <a:pt x="117221" y="312038"/>
                  </a:lnTo>
                  <a:lnTo>
                    <a:pt x="112267" y="306704"/>
                  </a:lnTo>
                  <a:lnTo>
                    <a:pt x="107441" y="301370"/>
                  </a:lnTo>
                  <a:lnTo>
                    <a:pt x="71245" y="292185"/>
                  </a:lnTo>
                  <a:lnTo>
                    <a:pt x="62483" y="291972"/>
                  </a:lnTo>
                  <a:close/>
                </a:path>
                <a:path w="126365" h="427354">
                  <a:moveTo>
                    <a:pt x="62483" y="0"/>
                  </a:moveTo>
                  <a:lnTo>
                    <a:pt x="24129" y="5841"/>
                  </a:lnTo>
                  <a:lnTo>
                    <a:pt x="1500" y="42945"/>
                  </a:lnTo>
                  <a:lnTo>
                    <a:pt x="0" y="68199"/>
                  </a:lnTo>
                  <a:lnTo>
                    <a:pt x="166" y="77225"/>
                  </a:lnTo>
                  <a:lnTo>
                    <a:pt x="7874" y="114681"/>
                  </a:lnTo>
                  <a:lnTo>
                    <a:pt x="45735" y="133953"/>
                  </a:lnTo>
                  <a:lnTo>
                    <a:pt x="62483" y="134746"/>
                  </a:lnTo>
                  <a:lnTo>
                    <a:pt x="71245" y="134552"/>
                  </a:lnTo>
                  <a:lnTo>
                    <a:pt x="112267" y="120014"/>
                  </a:lnTo>
                  <a:lnTo>
                    <a:pt x="117221" y="114681"/>
                  </a:lnTo>
                  <a:lnTo>
                    <a:pt x="125666" y="77225"/>
                  </a:lnTo>
                  <a:lnTo>
                    <a:pt x="125856" y="68199"/>
                  </a:lnTo>
                  <a:lnTo>
                    <a:pt x="125666" y="59035"/>
                  </a:lnTo>
                  <a:lnTo>
                    <a:pt x="117221" y="20446"/>
                  </a:lnTo>
                  <a:lnTo>
                    <a:pt x="112267" y="15112"/>
                  </a:lnTo>
                  <a:lnTo>
                    <a:pt x="107441" y="9778"/>
                  </a:lnTo>
                  <a:lnTo>
                    <a:pt x="71245" y="216"/>
                  </a:lnTo>
                  <a:lnTo>
                    <a:pt x="62483" y="0"/>
                  </a:lnTo>
                  <a:close/>
                </a:path>
              </a:pathLst>
            </a:custGeom>
            <a:solidFill>
              <a:srgbClr val="FF0000"/>
            </a:solidFill>
          </p:spPr>
          <p:txBody>
            <a:bodyPr wrap="square" lIns="0" tIns="0" rIns="0" bIns="0" rtlCol="0"/>
            <a:lstStyle/>
            <a:p>
              <a:endParaRPr/>
            </a:p>
          </p:txBody>
        </p:sp>
        <p:pic>
          <p:nvPicPr>
            <p:cNvPr id="10" name="object 10"/>
            <p:cNvPicPr/>
            <p:nvPr/>
          </p:nvPicPr>
          <p:blipFill>
            <a:blip r:embed="rId8" cstate="print"/>
            <a:stretch>
              <a:fillRect/>
            </a:stretch>
          </p:blipFill>
          <p:spPr>
            <a:xfrm>
              <a:off x="6513321" y="4535423"/>
              <a:ext cx="135000" cy="144018"/>
            </a:xfrm>
            <a:prstGeom prst="rect">
              <a:avLst/>
            </a:prstGeom>
          </p:spPr>
        </p:pic>
        <p:pic>
          <p:nvPicPr>
            <p:cNvPr id="11" name="object 11"/>
            <p:cNvPicPr/>
            <p:nvPr/>
          </p:nvPicPr>
          <p:blipFill>
            <a:blip r:embed="rId9" cstate="print"/>
            <a:stretch>
              <a:fillRect/>
            </a:stretch>
          </p:blipFill>
          <p:spPr>
            <a:xfrm>
              <a:off x="6513321" y="4243451"/>
              <a:ext cx="135000" cy="143891"/>
            </a:xfrm>
            <a:prstGeom prst="rect">
              <a:avLst/>
            </a:prstGeom>
          </p:spPr>
        </p:pic>
        <p:pic>
          <p:nvPicPr>
            <p:cNvPr id="12" name="object 12"/>
            <p:cNvPicPr/>
            <p:nvPr/>
          </p:nvPicPr>
          <p:blipFill>
            <a:blip r:embed="rId10" cstate="print"/>
            <a:stretch>
              <a:fillRect/>
            </a:stretch>
          </p:blipFill>
          <p:spPr>
            <a:xfrm>
              <a:off x="6975348" y="4096511"/>
              <a:ext cx="1436370" cy="762762"/>
            </a:xfrm>
            <a:prstGeom prst="rect">
              <a:avLst/>
            </a:prstGeom>
          </p:spPr>
        </p:pic>
        <p:pic>
          <p:nvPicPr>
            <p:cNvPr id="13" name="object 13"/>
            <p:cNvPicPr/>
            <p:nvPr/>
          </p:nvPicPr>
          <p:blipFill>
            <a:blip r:embed="rId11" cstate="print"/>
            <a:stretch>
              <a:fillRect/>
            </a:stretch>
          </p:blipFill>
          <p:spPr>
            <a:xfrm>
              <a:off x="6963537" y="4084065"/>
              <a:ext cx="1411605" cy="738632"/>
            </a:xfrm>
            <a:prstGeom prst="rect">
              <a:avLst/>
            </a:prstGeom>
          </p:spPr>
        </p:pic>
        <p:pic>
          <p:nvPicPr>
            <p:cNvPr id="14" name="object 14"/>
            <p:cNvPicPr/>
            <p:nvPr/>
          </p:nvPicPr>
          <p:blipFill>
            <a:blip r:embed="rId12" cstate="print"/>
            <a:stretch>
              <a:fillRect/>
            </a:stretch>
          </p:blipFill>
          <p:spPr>
            <a:xfrm>
              <a:off x="8670036" y="4061459"/>
              <a:ext cx="637794" cy="659130"/>
            </a:xfrm>
            <a:prstGeom prst="rect">
              <a:avLst/>
            </a:prstGeom>
          </p:spPr>
        </p:pic>
        <p:pic>
          <p:nvPicPr>
            <p:cNvPr id="15" name="object 15"/>
            <p:cNvPicPr/>
            <p:nvPr/>
          </p:nvPicPr>
          <p:blipFill>
            <a:blip r:embed="rId13" cstate="print"/>
            <a:stretch>
              <a:fillRect/>
            </a:stretch>
          </p:blipFill>
          <p:spPr>
            <a:xfrm>
              <a:off x="8658352" y="4050029"/>
              <a:ext cx="612775" cy="633857"/>
            </a:xfrm>
            <a:prstGeom prst="rect">
              <a:avLst/>
            </a:prstGeom>
          </p:spPr>
        </p:pic>
        <p:pic>
          <p:nvPicPr>
            <p:cNvPr id="16" name="object 16"/>
            <p:cNvPicPr/>
            <p:nvPr/>
          </p:nvPicPr>
          <p:blipFill>
            <a:blip r:embed="rId14" cstate="print"/>
            <a:stretch>
              <a:fillRect/>
            </a:stretch>
          </p:blipFill>
          <p:spPr>
            <a:xfrm>
              <a:off x="9444228" y="4049267"/>
              <a:ext cx="959357" cy="671322"/>
            </a:xfrm>
            <a:prstGeom prst="rect">
              <a:avLst/>
            </a:prstGeom>
          </p:spPr>
        </p:pic>
        <p:pic>
          <p:nvPicPr>
            <p:cNvPr id="17" name="object 17"/>
            <p:cNvPicPr/>
            <p:nvPr/>
          </p:nvPicPr>
          <p:blipFill>
            <a:blip r:embed="rId15" cstate="print"/>
            <a:stretch>
              <a:fillRect/>
            </a:stretch>
          </p:blipFill>
          <p:spPr>
            <a:xfrm>
              <a:off x="9431528" y="4037584"/>
              <a:ext cx="935101" cy="646303"/>
            </a:xfrm>
            <a:prstGeom prst="rect">
              <a:avLst/>
            </a:prstGeom>
          </p:spPr>
        </p:pic>
        <p:pic>
          <p:nvPicPr>
            <p:cNvPr id="18" name="object 18"/>
            <p:cNvPicPr/>
            <p:nvPr/>
          </p:nvPicPr>
          <p:blipFill>
            <a:blip r:embed="rId16" cstate="print"/>
            <a:stretch>
              <a:fillRect/>
            </a:stretch>
          </p:blipFill>
          <p:spPr>
            <a:xfrm>
              <a:off x="10678667" y="4055364"/>
              <a:ext cx="863346" cy="665226"/>
            </a:xfrm>
            <a:prstGeom prst="rect">
              <a:avLst/>
            </a:prstGeom>
          </p:spPr>
        </p:pic>
        <p:pic>
          <p:nvPicPr>
            <p:cNvPr id="19" name="object 19"/>
            <p:cNvPicPr/>
            <p:nvPr/>
          </p:nvPicPr>
          <p:blipFill>
            <a:blip r:embed="rId17" cstate="print"/>
            <a:stretch>
              <a:fillRect/>
            </a:stretch>
          </p:blipFill>
          <p:spPr>
            <a:xfrm>
              <a:off x="10666349" y="4042917"/>
              <a:ext cx="839089" cy="640969"/>
            </a:xfrm>
            <a:prstGeom prst="rect">
              <a:avLst/>
            </a:prstGeom>
          </p:spPr>
        </p:pic>
        <p:pic>
          <p:nvPicPr>
            <p:cNvPr id="20" name="object 20"/>
            <p:cNvPicPr/>
            <p:nvPr/>
          </p:nvPicPr>
          <p:blipFill>
            <a:blip r:embed="rId18" cstate="print"/>
            <a:stretch>
              <a:fillRect/>
            </a:stretch>
          </p:blipFill>
          <p:spPr>
            <a:xfrm>
              <a:off x="11551919" y="6217920"/>
              <a:ext cx="487679" cy="48768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548" y="346710"/>
            <a:ext cx="11229340" cy="662305"/>
          </a:xfrm>
          <a:prstGeom prst="rect">
            <a:avLst/>
          </a:prstGeom>
        </p:spPr>
        <p:txBody>
          <a:bodyPr vert="horz" wrap="square" lIns="0" tIns="12065" rIns="0" bIns="0" rtlCol="0">
            <a:spAutoFit/>
          </a:bodyPr>
          <a:lstStyle/>
          <a:p>
            <a:pPr marL="12700">
              <a:lnSpc>
                <a:spcPts val="2510"/>
              </a:lnSpc>
              <a:spcBef>
                <a:spcPts val="95"/>
              </a:spcBef>
            </a:pPr>
            <a:r>
              <a:rPr sz="2200" b="1" dirty="0">
                <a:solidFill>
                  <a:srgbClr val="FF0000"/>
                </a:solidFill>
                <a:latin typeface="Times New Roman"/>
                <a:cs typeface="Times New Roman"/>
              </a:rPr>
              <a:t>Tô</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ngôi</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của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bé</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theo</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mẫu</a:t>
            </a:r>
            <a:r>
              <a:rPr sz="2200" b="1" spc="-10" dirty="0">
                <a:solidFill>
                  <a:srgbClr val="FF0000"/>
                </a:solidFill>
                <a:latin typeface="Times New Roman"/>
                <a:cs typeface="Times New Roman"/>
              </a:rPr>
              <a:t> </a:t>
            </a:r>
            <a:r>
              <a:rPr sz="2200" b="1" dirty="0">
                <a:solidFill>
                  <a:srgbClr val="FF0000"/>
                </a:solidFill>
                <a:latin typeface="Times New Roman"/>
                <a:cs typeface="Times New Roman"/>
              </a:rPr>
              <a:t>của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cô:</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Các</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con</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sẽ</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tô</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giúp</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cô</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mái</a:t>
            </a:r>
            <a:r>
              <a:rPr sz="2200" b="1" spc="-20"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đỏ,</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tường</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tô</a:t>
            </a:r>
            <a:endParaRPr sz="2200">
              <a:latin typeface="Times New Roman"/>
              <a:cs typeface="Times New Roman"/>
            </a:endParaRPr>
          </a:p>
          <a:p>
            <a:pPr marL="12700">
              <a:lnSpc>
                <a:spcPts val="2510"/>
              </a:lnSpc>
            </a:pP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vàng,</a:t>
            </a:r>
            <a:r>
              <a:rPr sz="2200" b="1" spc="-45" dirty="0">
                <a:solidFill>
                  <a:srgbClr val="FF0000"/>
                </a:solidFill>
                <a:latin typeface="Times New Roman"/>
                <a:cs typeface="Times New Roman"/>
              </a:rPr>
              <a:t> </a:t>
            </a:r>
            <a:r>
              <a:rPr sz="2200" b="1" dirty="0">
                <a:solidFill>
                  <a:srgbClr val="FF0000"/>
                </a:solidFill>
                <a:latin typeface="Times New Roman"/>
                <a:cs typeface="Times New Roman"/>
              </a:rPr>
              <a:t>cửa</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ra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vào</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các</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con</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sẽ</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tô</a:t>
            </a:r>
            <a:r>
              <a:rPr sz="2200" b="1" spc="-20"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spc="-10" dirty="0">
                <a:solidFill>
                  <a:srgbClr val="FF0000"/>
                </a:solidFill>
                <a:latin typeface="Times New Roman"/>
                <a:cs typeface="Times New Roman"/>
              </a:rPr>
              <a:t>xanh.</a:t>
            </a:r>
            <a:endParaRPr sz="2200">
              <a:latin typeface="Times New Roman"/>
              <a:cs typeface="Times New Roman"/>
            </a:endParaRPr>
          </a:p>
        </p:txBody>
      </p:sp>
      <p:grpSp>
        <p:nvGrpSpPr>
          <p:cNvPr id="3" name="object 3"/>
          <p:cNvGrpSpPr/>
          <p:nvPr/>
        </p:nvGrpSpPr>
        <p:grpSpPr>
          <a:xfrm>
            <a:off x="703706" y="3590163"/>
            <a:ext cx="2846070" cy="2703195"/>
            <a:chOff x="703706" y="3590163"/>
            <a:chExt cx="2846070" cy="2703195"/>
          </a:xfrm>
        </p:grpSpPr>
        <p:pic>
          <p:nvPicPr>
            <p:cNvPr id="4" name="object 4"/>
            <p:cNvPicPr/>
            <p:nvPr/>
          </p:nvPicPr>
          <p:blipFill>
            <a:blip r:embed="rId2" cstate="print"/>
            <a:stretch>
              <a:fillRect/>
            </a:stretch>
          </p:blipFill>
          <p:spPr>
            <a:xfrm>
              <a:off x="980850" y="3881677"/>
              <a:ext cx="2184736" cy="2119784"/>
            </a:xfrm>
            <a:prstGeom prst="rect">
              <a:avLst/>
            </a:prstGeom>
          </p:spPr>
        </p:pic>
        <p:sp>
          <p:nvSpPr>
            <p:cNvPr id="5" name="object 5"/>
            <p:cNvSpPr/>
            <p:nvPr/>
          </p:nvSpPr>
          <p:spPr>
            <a:xfrm>
              <a:off x="708469" y="3594925"/>
              <a:ext cx="2836545" cy="2693670"/>
            </a:xfrm>
            <a:custGeom>
              <a:avLst/>
              <a:gdLst/>
              <a:ahLst/>
              <a:cxnLst/>
              <a:rect l="l" t="t" r="r" b="b"/>
              <a:pathLst>
                <a:path w="2836545" h="2693670">
                  <a:moveTo>
                    <a:pt x="0" y="2693289"/>
                  </a:moveTo>
                  <a:lnTo>
                    <a:pt x="2836545" y="2693289"/>
                  </a:lnTo>
                  <a:lnTo>
                    <a:pt x="2836545" y="0"/>
                  </a:lnTo>
                  <a:lnTo>
                    <a:pt x="0" y="0"/>
                  </a:lnTo>
                  <a:lnTo>
                    <a:pt x="0" y="2693289"/>
                  </a:lnTo>
                  <a:close/>
                </a:path>
              </a:pathLst>
            </a:custGeom>
            <a:ln w="9525">
              <a:solidFill>
                <a:srgbClr val="4471C4"/>
              </a:solidFill>
            </a:ln>
          </p:spPr>
          <p:txBody>
            <a:bodyPr wrap="square" lIns="0" tIns="0" rIns="0" bIns="0" rtlCol="0"/>
            <a:lstStyle/>
            <a:p>
              <a:endParaRPr/>
            </a:p>
          </p:txBody>
        </p:sp>
      </p:grpSp>
      <p:grpSp>
        <p:nvGrpSpPr>
          <p:cNvPr id="6" name="object 6"/>
          <p:cNvGrpSpPr/>
          <p:nvPr/>
        </p:nvGrpSpPr>
        <p:grpSpPr>
          <a:xfrm>
            <a:off x="5222747" y="1711451"/>
            <a:ext cx="5043170" cy="4592320"/>
            <a:chOff x="5222747" y="1711451"/>
            <a:chExt cx="5043170" cy="4592320"/>
          </a:xfrm>
        </p:grpSpPr>
        <p:sp>
          <p:nvSpPr>
            <p:cNvPr id="7" name="object 7"/>
            <p:cNvSpPr/>
            <p:nvPr/>
          </p:nvSpPr>
          <p:spPr>
            <a:xfrm>
              <a:off x="5241797" y="1730501"/>
              <a:ext cx="5005070" cy="1419225"/>
            </a:xfrm>
            <a:custGeom>
              <a:avLst/>
              <a:gdLst/>
              <a:ahLst/>
              <a:cxnLst/>
              <a:rect l="l" t="t" r="r" b="b"/>
              <a:pathLst>
                <a:path w="5005070" h="1419225">
                  <a:moveTo>
                    <a:pt x="0" y="1418844"/>
                  </a:moveTo>
                  <a:lnTo>
                    <a:pt x="2502407" y="0"/>
                  </a:lnTo>
                  <a:lnTo>
                    <a:pt x="5004816" y="1418844"/>
                  </a:lnTo>
                  <a:lnTo>
                    <a:pt x="0" y="1418844"/>
                  </a:lnTo>
                  <a:close/>
                </a:path>
              </a:pathLst>
            </a:custGeom>
            <a:ln w="38100">
              <a:solidFill>
                <a:srgbClr val="000000"/>
              </a:solidFill>
            </a:ln>
          </p:spPr>
          <p:txBody>
            <a:bodyPr wrap="square" lIns="0" tIns="0" rIns="0" bIns="0" rtlCol="0"/>
            <a:lstStyle/>
            <a:p>
              <a:endParaRPr/>
            </a:p>
          </p:txBody>
        </p:sp>
        <p:sp>
          <p:nvSpPr>
            <p:cNvPr id="8" name="object 8"/>
            <p:cNvSpPr/>
            <p:nvPr/>
          </p:nvSpPr>
          <p:spPr>
            <a:xfrm>
              <a:off x="5799581" y="3149345"/>
              <a:ext cx="3888104" cy="3134995"/>
            </a:xfrm>
            <a:custGeom>
              <a:avLst/>
              <a:gdLst/>
              <a:ahLst/>
              <a:cxnLst/>
              <a:rect l="l" t="t" r="r" b="b"/>
              <a:pathLst>
                <a:path w="3888104" h="3134995">
                  <a:moveTo>
                    <a:pt x="3887723" y="0"/>
                  </a:moveTo>
                  <a:lnTo>
                    <a:pt x="0" y="0"/>
                  </a:lnTo>
                  <a:lnTo>
                    <a:pt x="0" y="3134867"/>
                  </a:lnTo>
                  <a:lnTo>
                    <a:pt x="3887723" y="3134867"/>
                  </a:lnTo>
                  <a:lnTo>
                    <a:pt x="3887723" y="0"/>
                  </a:lnTo>
                  <a:close/>
                </a:path>
              </a:pathLst>
            </a:custGeom>
            <a:solidFill>
              <a:srgbClr val="FFFFFF"/>
            </a:solidFill>
          </p:spPr>
          <p:txBody>
            <a:bodyPr wrap="square" lIns="0" tIns="0" rIns="0" bIns="0" rtlCol="0"/>
            <a:lstStyle/>
            <a:p>
              <a:endParaRPr/>
            </a:p>
          </p:txBody>
        </p:sp>
        <p:sp>
          <p:nvSpPr>
            <p:cNvPr id="9" name="object 9"/>
            <p:cNvSpPr/>
            <p:nvPr/>
          </p:nvSpPr>
          <p:spPr>
            <a:xfrm>
              <a:off x="5799581" y="3149345"/>
              <a:ext cx="3888104" cy="3134995"/>
            </a:xfrm>
            <a:custGeom>
              <a:avLst/>
              <a:gdLst/>
              <a:ahLst/>
              <a:cxnLst/>
              <a:rect l="l" t="t" r="r" b="b"/>
              <a:pathLst>
                <a:path w="3888104" h="3134995">
                  <a:moveTo>
                    <a:pt x="0" y="3134867"/>
                  </a:moveTo>
                  <a:lnTo>
                    <a:pt x="3887723" y="3134867"/>
                  </a:lnTo>
                  <a:lnTo>
                    <a:pt x="3887723" y="0"/>
                  </a:lnTo>
                  <a:lnTo>
                    <a:pt x="0" y="0"/>
                  </a:lnTo>
                  <a:lnTo>
                    <a:pt x="0" y="3134867"/>
                  </a:lnTo>
                  <a:close/>
                </a:path>
                <a:path w="3888104" h="3134995">
                  <a:moveTo>
                    <a:pt x="1315212" y="3134867"/>
                  </a:moveTo>
                  <a:lnTo>
                    <a:pt x="2677667" y="3134867"/>
                  </a:lnTo>
                  <a:lnTo>
                    <a:pt x="2677667" y="1110995"/>
                  </a:lnTo>
                  <a:lnTo>
                    <a:pt x="1315212" y="1110995"/>
                  </a:lnTo>
                  <a:lnTo>
                    <a:pt x="1315212" y="3134867"/>
                  </a:lnTo>
                  <a:close/>
                </a:path>
              </a:pathLst>
            </a:custGeom>
            <a:ln w="38100">
              <a:solidFill>
                <a:srgbClr val="000000"/>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11551919" y="6228920"/>
            <a:ext cx="487679" cy="476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ảnh cảm ơn dễ thương, hình nền thank you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3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0" y="0"/>
              <a:ext cx="12191999" cy="6857996"/>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marR="5080">
              <a:lnSpc>
                <a:spcPct val="100000"/>
              </a:lnSpc>
              <a:spcBef>
                <a:spcPts val="95"/>
              </a:spcBef>
              <a:tabLst>
                <a:tab pos="1041400" algn="l"/>
                <a:tab pos="2013585" algn="l"/>
                <a:tab pos="3006090" algn="l"/>
                <a:tab pos="4267835" algn="l"/>
                <a:tab pos="5495290" algn="l"/>
                <a:tab pos="6354445" algn="l"/>
                <a:tab pos="7214234" algn="l"/>
                <a:tab pos="8102600" algn="l"/>
              </a:tabLst>
            </a:pPr>
            <a:r>
              <a:rPr sz="4000" spc="-25" dirty="0">
                <a:solidFill>
                  <a:srgbClr val="006FC0"/>
                </a:solidFill>
              </a:rPr>
              <a:t>Các</a:t>
            </a:r>
            <a:r>
              <a:rPr sz="4000" dirty="0">
                <a:solidFill>
                  <a:srgbClr val="006FC0"/>
                </a:solidFill>
              </a:rPr>
              <a:t>	</a:t>
            </a:r>
            <a:r>
              <a:rPr sz="4000" spc="-25" dirty="0">
                <a:solidFill>
                  <a:srgbClr val="006FC0"/>
                </a:solidFill>
              </a:rPr>
              <a:t>con</a:t>
            </a:r>
            <a:r>
              <a:rPr sz="4000" dirty="0">
                <a:solidFill>
                  <a:srgbClr val="006FC0"/>
                </a:solidFill>
              </a:rPr>
              <a:t>	</a:t>
            </a:r>
            <a:r>
              <a:rPr sz="4000" spc="-25" dirty="0">
                <a:solidFill>
                  <a:srgbClr val="006FC0"/>
                </a:solidFill>
              </a:rPr>
              <a:t>vừa</a:t>
            </a:r>
            <a:r>
              <a:rPr sz="4000" dirty="0">
                <a:solidFill>
                  <a:srgbClr val="006FC0"/>
                </a:solidFill>
              </a:rPr>
              <a:t>	</a:t>
            </a:r>
            <a:r>
              <a:rPr sz="4000" spc="-20" dirty="0">
                <a:solidFill>
                  <a:srgbClr val="006FC0"/>
                </a:solidFill>
              </a:rPr>
              <a:t>được</a:t>
            </a:r>
            <a:r>
              <a:rPr sz="4000" dirty="0">
                <a:solidFill>
                  <a:srgbClr val="006FC0"/>
                </a:solidFill>
              </a:rPr>
              <a:t>	</a:t>
            </a:r>
            <a:r>
              <a:rPr sz="4000" spc="-20" dirty="0">
                <a:solidFill>
                  <a:srgbClr val="006FC0"/>
                </a:solidFill>
              </a:rPr>
              <a:t>nghe</a:t>
            </a:r>
            <a:r>
              <a:rPr sz="4000" dirty="0">
                <a:solidFill>
                  <a:srgbClr val="006FC0"/>
                </a:solidFill>
              </a:rPr>
              <a:t>	</a:t>
            </a:r>
            <a:r>
              <a:rPr sz="4000" spc="-25" dirty="0">
                <a:solidFill>
                  <a:srgbClr val="006FC0"/>
                </a:solidFill>
              </a:rPr>
              <a:t>bài</a:t>
            </a:r>
            <a:r>
              <a:rPr sz="4000" dirty="0">
                <a:solidFill>
                  <a:srgbClr val="006FC0"/>
                </a:solidFill>
              </a:rPr>
              <a:t>	</a:t>
            </a:r>
            <a:r>
              <a:rPr sz="4000" spc="-25" dirty="0">
                <a:solidFill>
                  <a:srgbClr val="006FC0"/>
                </a:solidFill>
              </a:rPr>
              <a:t>hát</a:t>
            </a:r>
            <a:r>
              <a:rPr sz="4000" dirty="0">
                <a:solidFill>
                  <a:srgbClr val="006FC0"/>
                </a:solidFill>
              </a:rPr>
              <a:t>	</a:t>
            </a:r>
            <a:r>
              <a:rPr sz="4000" spc="-25" dirty="0">
                <a:solidFill>
                  <a:srgbClr val="006FC0"/>
                </a:solidFill>
              </a:rPr>
              <a:t>nói</a:t>
            </a:r>
            <a:r>
              <a:rPr sz="4000" dirty="0">
                <a:solidFill>
                  <a:srgbClr val="006FC0"/>
                </a:solidFill>
              </a:rPr>
              <a:t>	</a:t>
            </a:r>
            <a:r>
              <a:rPr sz="4000" spc="-25" dirty="0">
                <a:solidFill>
                  <a:srgbClr val="006FC0"/>
                </a:solidFill>
              </a:rPr>
              <a:t>về </a:t>
            </a:r>
            <a:r>
              <a:rPr sz="4000" dirty="0">
                <a:solidFill>
                  <a:srgbClr val="006FC0"/>
                </a:solidFill>
              </a:rPr>
              <a:t>những</a:t>
            </a:r>
            <a:r>
              <a:rPr sz="4000" spc="-90" dirty="0">
                <a:solidFill>
                  <a:srgbClr val="006FC0"/>
                </a:solidFill>
              </a:rPr>
              <a:t> </a:t>
            </a:r>
            <a:r>
              <a:rPr sz="4000" dirty="0">
                <a:solidFill>
                  <a:srgbClr val="006FC0"/>
                </a:solidFill>
              </a:rPr>
              <a:t>màu</a:t>
            </a:r>
            <a:r>
              <a:rPr sz="4000" spc="-70" dirty="0">
                <a:solidFill>
                  <a:srgbClr val="006FC0"/>
                </a:solidFill>
              </a:rPr>
              <a:t> </a:t>
            </a:r>
            <a:r>
              <a:rPr sz="4000" spc="-25" dirty="0">
                <a:solidFill>
                  <a:srgbClr val="006FC0"/>
                </a:solidFill>
              </a:rPr>
              <a:t>gì?</a:t>
            </a:r>
            <a:endParaRPr sz="4000"/>
          </a:p>
        </p:txBody>
      </p:sp>
      <p:sp>
        <p:nvSpPr>
          <p:cNvPr id="3" name="object 3"/>
          <p:cNvSpPr txBox="1">
            <a:spLocks noGrp="1"/>
          </p:cNvSpPr>
          <p:nvPr>
            <p:ph type="subTitle" idx="4"/>
          </p:nvPr>
        </p:nvSpPr>
        <p:spPr>
          <a:prstGeom prst="rect">
            <a:avLst/>
          </a:prstGeom>
        </p:spPr>
        <p:txBody>
          <a:bodyPr vert="horz" wrap="square" lIns="0" tIns="12065" rIns="0" bIns="0" rtlCol="0">
            <a:spAutoFit/>
          </a:bodyPr>
          <a:lstStyle/>
          <a:p>
            <a:pPr marL="12700" marR="5080">
              <a:lnSpc>
                <a:spcPct val="100000"/>
              </a:lnSpc>
              <a:spcBef>
                <a:spcPts val="95"/>
              </a:spcBef>
            </a:pPr>
            <a:r>
              <a:rPr sz="4000" b="0" dirty="0">
                <a:latin typeface="Times New Roman"/>
                <a:cs typeface="Times New Roman"/>
              </a:rPr>
              <a:t>Trong</a:t>
            </a:r>
            <a:r>
              <a:rPr sz="4000" b="0" spc="-70" dirty="0">
                <a:latin typeface="Times New Roman"/>
                <a:cs typeface="Times New Roman"/>
              </a:rPr>
              <a:t> </a:t>
            </a:r>
            <a:r>
              <a:rPr sz="4000" b="0" dirty="0">
                <a:latin typeface="Times New Roman"/>
                <a:cs typeface="Times New Roman"/>
              </a:rPr>
              <a:t>các</a:t>
            </a:r>
            <a:r>
              <a:rPr sz="4000" b="0" spc="-80" dirty="0">
                <a:latin typeface="Times New Roman"/>
                <a:cs typeface="Times New Roman"/>
              </a:rPr>
              <a:t> </a:t>
            </a:r>
            <a:r>
              <a:rPr sz="4000" b="0" dirty="0">
                <a:latin typeface="Times New Roman"/>
                <a:cs typeface="Times New Roman"/>
              </a:rPr>
              <a:t>màu</a:t>
            </a:r>
            <a:r>
              <a:rPr sz="4000" b="0" spc="-60" dirty="0">
                <a:latin typeface="Times New Roman"/>
                <a:cs typeface="Times New Roman"/>
              </a:rPr>
              <a:t> </a:t>
            </a:r>
            <a:r>
              <a:rPr sz="4000" b="0" dirty="0">
                <a:latin typeface="Times New Roman"/>
                <a:cs typeface="Times New Roman"/>
              </a:rPr>
              <a:t>đó</a:t>
            </a:r>
            <a:r>
              <a:rPr sz="4000" b="0" spc="-85" dirty="0">
                <a:latin typeface="Times New Roman"/>
                <a:cs typeface="Times New Roman"/>
              </a:rPr>
              <a:t> </a:t>
            </a:r>
            <a:r>
              <a:rPr sz="4000" b="0" dirty="0">
                <a:latin typeface="Times New Roman"/>
                <a:cs typeface="Times New Roman"/>
              </a:rPr>
              <a:t>có</a:t>
            </a:r>
            <a:r>
              <a:rPr sz="4000" b="0" spc="-75" dirty="0">
                <a:latin typeface="Times New Roman"/>
                <a:cs typeface="Times New Roman"/>
              </a:rPr>
              <a:t> </a:t>
            </a:r>
            <a:r>
              <a:rPr sz="4000" b="0" dirty="0">
                <a:latin typeface="Times New Roman"/>
                <a:cs typeface="Times New Roman"/>
              </a:rPr>
              <a:t>màu</a:t>
            </a:r>
            <a:r>
              <a:rPr sz="4000" b="0" spc="-65" dirty="0">
                <a:latin typeface="Times New Roman"/>
                <a:cs typeface="Times New Roman"/>
              </a:rPr>
              <a:t> </a:t>
            </a:r>
            <a:r>
              <a:rPr sz="4000" b="0" dirty="0">
                <a:latin typeface="Times New Roman"/>
                <a:cs typeface="Times New Roman"/>
              </a:rPr>
              <a:t>nào</a:t>
            </a:r>
            <a:r>
              <a:rPr sz="4000" b="0" spc="-65" dirty="0">
                <a:latin typeface="Times New Roman"/>
                <a:cs typeface="Times New Roman"/>
              </a:rPr>
              <a:t> </a:t>
            </a:r>
            <a:r>
              <a:rPr sz="4000" b="0" dirty="0">
                <a:latin typeface="Times New Roman"/>
                <a:cs typeface="Times New Roman"/>
              </a:rPr>
              <a:t>các</a:t>
            </a:r>
            <a:r>
              <a:rPr sz="4000" b="0" spc="-80" dirty="0">
                <a:latin typeface="Times New Roman"/>
                <a:cs typeface="Times New Roman"/>
              </a:rPr>
              <a:t> </a:t>
            </a:r>
            <a:r>
              <a:rPr sz="4000" b="0" spc="-25" dirty="0">
                <a:latin typeface="Times New Roman"/>
                <a:cs typeface="Times New Roman"/>
              </a:rPr>
              <a:t>con </a:t>
            </a:r>
            <a:r>
              <a:rPr sz="4000" b="0" dirty="0">
                <a:latin typeface="Times New Roman"/>
                <a:cs typeface="Times New Roman"/>
              </a:rPr>
              <a:t>đã</a:t>
            </a:r>
            <a:r>
              <a:rPr sz="4000" b="0" spc="-35" dirty="0">
                <a:latin typeface="Times New Roman"/>
                <a:cs typeface="Times New Roman"/>
              </a:rPr>
              <a:t> </a:t>
            </a:r>
            <a:r>
              <a:rPr sz="4000" b="0" dirty="0">
                <a:latin typeface="Times New Roman"/>
                <a:cs typeface="Times New Roman"/>
              </a:rPr>
              <a:t>được</a:t>
            </a:r>
            <a:r>
              <a:rPr sz="4000" b="0" spc="-35" dirty="0">
                <a:latin typeface="Times New Roman"/>
                <a:cs typeface="Times New Roman"/>
              </a:rPr>
              <a:t> </a:t>
            </a:r>
            <a:r>
              <a:rPr sz="4000" b="0" dirty="0">
                <a:latin typeface="Times New Roman"/>
                <a:cs typeface="Times New Roman"/>
              </a:rPr>
              <a:t>học</a:t>
            </a:r>
            <a:r>
              <a:rPr sz="4000" b="0" spc="-35" dirty="0">
                <a:latin typeface="Times New Roman"/>
                <a:cs typeface="Times New Roman"/>
              </a:rPr>
              <a:t> </a:t>
            </a:r>
            <a:r>
              <a:rPr sz="4000" b="0" spc="-20" dirty="0">
                <a:latin typeface="Times New Roman"/>
                <a:cs typeface="Times New Roman"/>
              </a:rPr>
              <a:t>rồi?</a:t>
            </a:r>
            <a:endParaRPr sz="40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1705355" y="691895"/>
              <a:ext cx="8791956" cy="5480304"/>
            </a:xfrm>
            <a:prstGeom prst="rect">
              <a:avLst/>
            </a:prstGeom>
          </p:spPr>
        </p:pic>
      </p:grpSp>
      <p:sp>
        <p:nvSpPr>
          <p:cNvPr id="13" name="object 13"/>
          <p:cNvSpPr txBox="1">
            <a:spLocks noGrp="1"/>
          </p:cNvSpPr>
          <p:nvPr>
            <p:ph type="title"/>
          </p:nvPr>
        </p:nvSpPr>
        <p:spPr>
          <a:xfrm>
            <a:off x="3797046" y="2722321"/>
            <a:ext cx="4605655" cy="1367790"/>
          </a:xfrm>
          <a:prstGeom prst="rect">
            <a:avLst/>
          </a:prstGeom>
        </p:spPr>
        <p:txBody>
          <a:bodyPr vert="horz" wrap="square" lIns="0" tIns="13335" rIns="0" bIns="0" rtlCol="0">
            <a:spAutoFit/>
          </a:bodyPr>
          <a:lstStyle/>
          <a:p>
            <a:pPr marL="1270" algn="ctr">
              <a:lnSpc>
                <a:spcPct val="100000"/>
              </a:lnSpc>
              <a:spcBef>
                <a:spcPts val="105"/>
              </a:spcBef>
            </a:pPr>
            <a:r>
              <a:rPr sz="4400" b="1" dirty="0">
                <a:solidFill>
                  <a:srgbClr val="6F2F9F"/>
                </a:solidFill>
                <a:latin typeface="Times New Roman"/>
                <a:cs typeface="Times New Roman"/>
              </a:rPr>
              <a:t>TRÒ</a:t>
            </a:r>
            <a:r>
              <a:rPr sz="4400" b="1" spc="-20" dirty="0">
                <a:solidFill>
                  <a:srgbClr val="6F2F9F"/>
                </a:solidFill>
                <a:latin typeface="Times New Roman"/>
                <a:cs typeface="Times New Roman"/>
              </a:rPr>
              <a:t> CHƠI</a:t>
            </a:r>
            <a:endParaRPr sz="4400">
              <a:latin typeface="Times New Roman"/>
              <a:cs typeface="Times New Roman"/>
            </a:endParaRPr>
          </a:p>
          <a:p>
            <a:pPr algn="ctr">
              <a:lnSpc>
                <a:spcPct val="100000"/>
              </a:lnSpc>
            </a:pPr>
            <a:r>
              <a:rPr sz="4400" b="1" dirty="0">
                <a:solidFill>
                  <a:srgbClr val="6F2F9F"/>
                </a:solidFill>
                <a:latin typeface="Times New Roman"/>
                <a:cs typeface="Times New Roman"/>
              </a:rPr>
              <a:t>THỬ</a:t>
            </a:r>
            <a:r>
              <a:rPr sz="4400" b="1" spc="-100" dirty="0">
                <a:solidFill>
                  <a:srgbClr val="6F2F9F"/>
                </a:solidFill>
                <a:latin typeface="Times New Roman"/>
                <a:cs typeface="Times New Roman"/>
              </a:rPr>
              <a:t> </a:t>
            </a:r>
            <a:r>
              <a:rPr sz="4400" b="1" dirty="0">
                <a:solidFill>
                  <a:srgbClr val="6F2F9F"/>
                </a:solidFill>
                <a:latin typeface="Times New Roman"/>
                <a:cs typeface="Times New Roman"/>
              </a:rPr>
              <a:t>TÀI</a:t>
            </a:r>
            <a:r>
              <a:rPr sz="4400" b="1" spc="-5" dirty="0">
                <a:solidFill>
                  <a:srgbClr val="6F2F9F"/>
                </a:solidFill>
                <a:latin typeface="Times New Roman"/>
                <a:cs typeface="Times New Roman"/>
              </a:rPr>
              <a:t> </a:t>
            </a:r>
            <a:r>
              <a:rPr sz="4400" b="1" dirty="0">
                <a:solidFill>
                  <a:srgbClr val="6F2F9F"/>
                </a:solidFill>
                <a:latin typeface="Times New Roman"/>
                <a:cs typeface="Times New Roman"/>
              </a:rPr>
              <a:t>CỦA</a:t>
            </a:r>
            <a:r>
              <a:rPr sz="4400" b="1" spc="-270" dirty="0">
                <a:solidFill>
                  <a:srgbClr val="6F2F9F"/>
                </a:solidFill>
                <a:latin typeface="Times New Roman"/>
                <a:cs typeface="Times New Roman"/>
              </a:rPr>
              <a:t> </a:t>
            </a:r>
            <a:r>
              <a:rPr sz="4400" b="1" spc="-25" dirty="0">
                <a:solidFill>
                  <a:srgbClr val="6F2F9F"/>
                </a:solidFill>
                <a:latin typeface="Times New Roman"/>
                <a:cs typeface="Times New Roman"/>
              </a:rPr>
              <a:t>BÉ</a:t>
            </a:r>
            <a:endParaRPr sz="4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10335" marR="5080" indent="-1398270">
              <a:lnSpc>
                <a:spcPts val="2160"/>
              </a:lnSpc>
              <a:spcBef>
                <a:spcPts val="375"/>
              </a:spcBef>
            </a:pPr>
            <a:r>
              <a:rPr dirty="0"/>
              <a:t>HÃY</a:t>
            </a:r>
            <a:r>
              <a:rPr spc="345" dirty="0"/>
              <a:t> </a:t>
            </a:r>
            <a:r>
              <a:rPr dirty="0"/>
              <a:t>GIÚP</a:t>
            </a:r>
            <a:r>
              <a:rPr spc="-114" dirty="0"/>
              <a:t> </a:t>
            </a:r>
            <a:r>
              <a:rPr dirty="0"/>
              <a:t>CÔ</a:t>
            </a:r>
            <a:r>
              <a:rPr spc="-25" dirty="0"/>
              <a:t> </a:t>
            </a:r>
            <a:r>
              <a:rPr spc="-10" dirty="0"/>
              <a:t>ĐƯA</a:t>
            </a:r>
            <a:r>
              <a:rPr spc="-125" dirty="0"/>
              <a:t> </a:t>
            </a:r>
            <a:r>
              <a:rPr dirty="0"/>
              <a:t>LẦN</a:t>
            </a:r>
            <a:r>
              <a:rPr spc="-30" dirty="0"/>
              <a:t> </a:t>
            </a:r>
            <a:r>
              <a:rPr dirty="0"/>
              <a:t>LƯỢT</a:t>
            </a:r>
            <a:r>
              <a:rPr spc="-75" dirty="0"/>
              <a:t> </a:t>
            </a:r>
            <a:r>
              <a:rPr dirty="0"/>
              <a:t>NHỮNG</a:t>
            </a:r>
            <a:r>
              <a:rPr spc="-40" dirty="0"/>
              <a:t> </a:t>
            </a:r>
            <a:r>
              <a:rPr dirty="0"/>
              <a:t>QUẢ</a:t>
            </a:r>
            <a:r>
              <a:rPr spc="-25" dirty="0"/>
              <a:t> </a:t>
            </a:r>
            <a:r>
              <a:rPr dirty="0"/>
              <a:t>BÓNG</a:t>
            </a:r>
            <a:r>
              <a:rPr spc="-25" dirty="0"/>
              <a:t> </a:t>
            </a:r>
            <a:r>
              <a:rPr dirty="0"/>
              <a:t>CÓ</a:t>
            </a:r>
            <a:r>
              <a:rPr spc="-25" dirty="0"/>
              <a:t> </a:t>
            </a:r>
            <a:r>
              <a:rPr dirty="0"/>
              <a:t>MÀU</a:t>
            </a:r>
            <a:r>
              <a:rPr spc="-35" dirty="0"/>
              <a:t> </a:t>
            </a:r>
            <a:r>
              <a:rPr dirty="0"/>
              <a:t>XANH</a:t>
            </a:r>
            <a:r>
              <a:rPr spc="-35" dirty="0"/>
              <a:t> </a:t>
            </a:r>
            <a:r>
              <a:rPr dirty="0"/>
              <a:t>XẾP</a:t>
            </a:r>
            <a:r>
              <a:rPr spc="-125" dirty="0"/>
              <a:t> </a:t>
            </a:r>
            <a:r>
              <a:rPr dirty="0"/>
              <a:t>VÀO</a:t>
            </a:r>
            <a:r>
              <a:rPr spc="-35" dirty="0"/>
              <a:t> </a:t>
            </a:r>
            <a:r>
              <a:rPr spc="-25" dirty="0"/>
              <a:t>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5414771" y="1225296"/>
            <a:ext cx="6624955" cy="5480685"/>
            <a:chOff x="5414771" y="1225296"/>
            <a:chExt cx="6624955" cy="5480685"/>
          </a:xfrm>
        </p:grpSpPr>
        <p:pic>
          <p:nvPicPr>
            <p:cNvPr id="16" name="object 16"/>
            <p:cNvPicPr/>
            <p:nvPr/>
          </p:nvPicPr>
          <p:blipFill>
            <a:blip r:embed="rId13" cstate="print"/>
            <a:stretch>
              <a:fillRect/>
            </a:stretch>
          </p:blipFill>
          <p:spPr>
            <a:xfrm>
              <a:off x="6092951" y="3424428"/>
              <a:ext cx="6095" cy="9143"/>
            </a:xfrm>
            <a:prstGeom prst="rect">
              <a:avLst/>
            </a:prstGeom>
          </p:spPr>
        </p:pic>
        <p:pic>
          <p:nvPicPr>
            <p:cNvPr id="17" name="object 17"/>
            <p:cNvPicPr/>
            <p:nvPr/>
          </p:nvPicPr>
          <p:blipFill>
            <a:blip r:embed="rId14" cstate="print"/>
            <a:stretch>
              <a:fillRect/>
            </a:stretch>
          </p:blipFill>
          <p:spPr>
            <a:xfrm>
              <a:off x="5850635" y="1310640"/>
              <a:ext cx="990600" cy="990600"/>
            </a:xfrm>
            <a:prstGeom prst="rect">
              <a:avLst/>
            </a:prstGeom>
          </p:spPr>
        </p:pic>
        <p:pic>
          <p:nvPicPr>
            <p:cNvPr id="18" name="object 18"/>
            <p:cNvPicPr/>
            <p:nvPr/>
          </p:nvPicPr>
          <p:blipFill>
            <a:blip r:embed="rId15" cstate="print"/>
            <a:stretch>
              <a:fillRect/>
            </a:stretch>
          </p:blipFill>
          <p:spPr>
            <a:xfrm>
              <a:off x="5881115" y="1225296"/>
              <a:ext cx="996695" cy="938784"/>
            </a:xfrm>
            <a:prstGeom prst="rect">
              <a:avLst/>
            </a:prstGeom>
          </p:spPr>
        </p:pic>
        <p:pic>
          <p:nvPicPr>
            <p:cNvPr id="19" name="object 19"/>
            <p:cNvPicPr/>
            <p:nvPr/>
          </p:nvPicPr>
          <p:blipFill>
            <a:blip r:embed="rId14" cstate="print"/>
            <a:stretch>
              <a:fillRect/>
            </a:stretch>
          </p:blipFill>
          <p:spPr>
            <a:xfrm>
              <a:off x="5824727" y="1316736"/>
              <a:ext cx="990600" cy="990600"/>
            </a:xfrm>
            <a:prstGeom prst="rect">
              <a:avLst/>
            </a:prstGeom>
          </p:spPr>
        </p:pic>
        <p:pic>
          <p:nvPicPr>
            <p:cNvPr id="20" name="object 20"/>
            <p:cNvPicPr/>
            <p:nvPr/>
          </p:nvPicPr>
          <p:blipFill>
            <a:blip r:embed="rId15" cstate="print"/>
            <a:stretch>
              <a:fillRect/>
            </a:stretch>
          </p:blipFill>
          <p:spPr>
            <a:xfrm>
              <a:off x="5926835" y="1255776"/>
              <a:ext cx="996695" cy="940308"/>
            </a:xfrm>
            <a:prstGeom prst="rect">
              <a:avLst/>
            </a:prstGeom>
          </p:spPr>
        </p:pic>
        <p:pic>
          <p:nvPicPr>
            <p:cNvPr id="21" name="object 21"/>
            <p:cNvPicPr/>
            <p:nvPr/>
          </p:nvPicPr>
          <p:blipFill>
            <a:blip r:embed="rId14" cstate="print"/>
            <a:stretch>
              <a:fillRect/>
            </a:stretch>
          </p:blipFill>
          <p:spPr>
            <a:xfrm>
              <a:off x="5899403" y="1249680"/>
              <a:ext cx="990600" cy="990600"/>
            </a:xfrm>
            <a:prstGeom prst="rect">
              <a:avLst/>
            </a:prstGeom>
          </p:spPr>
        </p:pic>
        <p:pic>
          <p:nvPicPr>
            <p:cNvPr id="22" name="object 22"/>
            <p:cNvPicPr/>
            <p:nvPr/>
          </p:nvPicPr>
          <p:blipFill>
            <a:blip r:embed="rId15" cstate="print"/>
            <a:stretch>
              <a:fillRect/>
            </a:stretch>
          </p:blipFill>
          <p:spPr>
            <a:xfrm>
              <a:off x="5414771" y="1296924"/>
              <a:ext cx="996696" cy="940308"/>
            </a:xfrm>
            <a:prstGeom prst="rect">
              <a:avLst/>
            </a:prstGeom>
          </p:spPr>
        </p:pic>
        <p:pic>
          <p:nvPicPr>
            <p:cNvPr id="23" name="object 23"/>
            <p:cNvPicPr/>
            <p:nvPr/>
          </p:nvPicPr>
          <p:blipFill>
            <a:blip r:embed="rId16" cstate="print"/>
            <a:stretch>
              <a:fillRect/>
            </a:stretch>
          </p:blipFill>
          <p:spPr>
            <a:xfrm>
              <a:off x="11551919" y="6217919"/>
              <a:ext cx="487679" cy="48768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09700" marR="5080" indent="-1358265">
              <a:lnSpc>
                <a:spcPts val="2160"/>
              </a:lnSpc>
              <a:spcBef>
                <a:spcPts val="375"/>
              </a:spcBef>
            </a:pPr>
            <a:r>
              <a:rPr dirty="0"/>
              <a:t>HÃY</a:t>
            </a:r>
            <a:r>
              <a:rPr spc="345" dirty="0"/>
              <a:t> </a:t>
            </a:r>
            <a:r>
              <a:rPr dirty="0"/>
              <a:t>GIÚP</a:t>
            </a:r>
            <a:r>
              <a:rPr spc="-125" dirty="0"/>
              <a:t> </a:t>
            </a:r>
            <a:r>
              <a:rPr dirty="0"/>
              <a:t>CÔ</a:t>
            </a:r>
            <a:r>
              <a:rPr spc="-25" dirty="0"/>
              <a:t> </a:t>
            </a:r>
            <a:r>
              <a:rPr dirty="0"/>
              <a:t>XẾP</a:t>
            </a:r>
            <a:r>
              <a:rPr spc="-100" dirty="0"/>
              <a:t> </a:t>
            </a:r>
            <a:r>
              <a:rPr dirty="0"/>
              <a:t>LẦN</a:t>
            </a:r>
            <a:r>
              <a:rPr spc="-35" dirty="0"/>
              <a:t> </a:t>
            </a:r>
            <a:r>
              <a:rPr dirty="0"/>
              <a:t>LƯỢT</a:t>
            </a:r>
            <a:r>
              <a:rPr spc="-75" dirty="0"/>
              <a:t> </a:t>
            </a:r>
            <a:r>
              <a:rPr dirty="0"/>
              <a:t>NHỮNG</a:t>
            </a:r>
            <a:r>
              <a:rPr spc="-45" dirty="0"/>
              <a:t> </a:t>
            </a:r>
            <a:r>
              <a:rPr dirty="0"/>
              <a:t>QUẢ</a:t>
            </a:r>
            <a:r>
              <a:rPr spc="-30" dirty="0"/>
              <a:t> </a:t>
            </a:r>
            <a:r>
              <a:rPr dirty="0"/>
              <a:t>BÓNG</a:t>
            </a:r>
            <a:r>
              <a:rPr spc="-25" dirty="0"/>
              <a:t> </a:t>
            </a:r>
            <a:r>
              <a:rPr dirty="0"/>
              <a:t>CÓ</a:t>
            </a:r>
            <a:r>
              <a:rPr spc="-25" dirty="0"/>
              <a:t> </a:t>
            </a:r>
            <a:r>
              <a:rPr dirty="0"/>
              <a:t>MÀU</a:t>
            </a:r>
            <a:r>
              <a:rPr spc="-35" dirty="0"/>
              <a:t> </a:t>
            </a:r>
            <a:r>
              <a:rPr dirty="0"/>
              <a:t>XANH</a:t>
            </a:r>
            <a:r>
              <a:rPr spc="-40" dirty="0"/>
              <a:t> </a:t>
            </a:r>
            <a:r>
              <a:rPr spc="-20" dirty="0"/>
              <a:t>XẾP</a:t>
            </a:r>
            <a:r>
              <a:rPr spc="-110" dirty="0"/>
              <a:t> </a:t>
            </a:r>
            <a:r>
              <a:rPr dirty="0"/>
              <a:t>VÀO</a:t>
            </a:r>
            <a:r>
              <a:rPr spc="-25" dirty="0"/>
              <a:t> 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1187196" y="1459991"/>
            <a:ext cx="10852785" cy="5245735"/>
            <a:chOff x="1187196" y="1459991"/>
            <a:chExt cx="10852785" cy="5245735"/>
          </a:xfrm>
        </p:grpSpPr>
        <p:pic>
          <p:nvPicPr>
            <p:cNvPr id="16" name="object 16"/>
            <p:cNvPicPr/>
            <p:nvPr/>
          </p:nvPicPr>
          <p:blipFill>
            <a:blip r:embed="rId13" cstate="print"/>
            <a:stretch>
              <a:fillRect/>
            </a:stretch>
          </p:blipFill>
          <p:spPr>
            <a:xfrm>
              <a:off x="6092952" y="3424428"/>
              <a:ext cx="6095" cy="9143"/>
            </a:xfrm>
            <a:prstGeom prst="rect">
              <a:avLst/>
            </a:prstGeom>
          </p:spPr>
        </p:pic>
        <p:pic>
          <p:nvPicPr>
            <p:cNvPr id="17" name="object 17"/>
            <p:cNvPicPr/>
            <p:nvPr/>
          </p:nvPicPr>
          <p:blipFill>
            <a:blip r:embed="rId14" cstate="print"/>
            <a:stretch>
              <a:fillRect/>
            </a:stretch>
          </p:blipFill>
          <p:spPr>
            <a:xfrm>
              <a:off x="7694676" y="1495043"/>
              <a:ext cx="990600" cy="990600"/>
            </a:xfrm>
            <a:prstGeom prst="rect">
              <a:avLst/>
            </a:prstGeom>
          </p:spPr>
        </p:pic>
        <p:pic>
          <p:nvPicPr>
            <p:cNvPr id="18" name="object 18"/>
            <p:cNvPicPr/>
            <p:nvPr/>
          </p:nvPicPr>
          <p:blipFill>
            <a:blip r:embed="rId15" cstate="print"/>
            <a:stretch>
              <a:fillRect/>
            </a:stretch>
          </p:blipFill>
          <p:spPr>
            <a:xfrm>
              <a:off x="6207252" y="1459991"/>
              <a:ext cx="996696" cy="938784"/>
            </a:xfrm>
            <a:prstGeom prst="rect">
              <a:avLst/>
            </a:prstGeom>
          </p:spPr>
        </p:pic>
        <p:pic>
          <p:nvPicPr>
            <p:cNvPr id="19" name="object 19"/>
            <p:cNvPicPr/>
            <p:nvPr/>
          </p:nvPicPr>
          <p:blipFill>
            <a:blip r:embed="rId14" cstate="print"/>
            <a:stretch>
              <a:fillRect/>
            </a:stretch>
          </p:blipFill>
          <p:spPr>
            <a:xfrm>
              <a:off x="4762499" y="1495043"/>
              <a:ext cx="990600" cy="990600"/>
            </a:xfrm>
            <a:prstGeom prst="rect">
              <a:avLst/>
            </a:prstGeom>
          </p:spPr>
        </p:pic>
        <p:pic>
          <p:nvPicPr>
            <p:cNvPr id="20" name="object 20"/>
            <p:cNvPicPr/>
            <p:nvPr/>
          </p:nvPicPr>
          <p:blipFill>
            <a:blip r:embed="rId15" cstate="print"/>
            <a:stretch>
              <a:fillRect/>
            </a:stretch>
          </p:blipFill>
          <p:spPr>
            <a:xfrm>
              <a:off x="9279636" y="1459991"/>
              <a:ext cx="996696" cy="938784"/>
            </a:xfrm>
            <a:prstGeom prst="rect">
              <a:avLst/>
            </a:prstGeom>
          </p:spPr>
        </p:pic>
        <p:pic>
          <p:nvPicPr>
            <p:cNvPr id="21" name="object 21"/>
            <p:cNvPicPr/>
            <p:nvPr/>
          </p:nvPicPr>
          <p:blipFill>
            <a:blip r:embed="rId14" cstate="print"/>
            <a:stretch>
              <a:fillRect/>
            </a:stretch>
          </p:blipFill>
          <p:spPr>
            <a:xfrm>
              <a:off x="2848356" y="1495043"/>
              <a:ext cx="990599" cy="990600"/>
            </a:xfrm>
            <a:prstGeom prst="rect">
              <a:avLst/>
            </a:prstGeom>
          </p:spPr>
        </p:pic>
        <p:pic>
          <p:nvPicPr>
            <p:cNvPr id="22" name="object 22"/>
            <p:cNvPicPr/>
            <p:nvPr/>
          </p:nvPicPr>
          <p:blipFill>
            <a:blip r:embed="rId15" cstate="print"/>
            <a:stretch>
              <a:fillRect/>
            </a:stretch>
          </p:blipFill>
          <p:spPr>
            <a:xfrm>
              <a:off x="1187196" y="1467611"/>
              <a:ext cx="996696" cy="940308"/>
            </a:xfrm>
            <a:prstGeom prst="rect">
              <a:avLst/>
            </a:prstGeom>
          </p:spPr>
        </p:pic>
        <p:pic>
          <p:nvPicPr>
            <p:cNvPr id="23" name="object 23"/>
            <p:cNvPicPr/>
            <p:nvPr/>
          </p:nvPicPr>
          <p:blipFill>
            <a:blip r:embed="rId16"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09700" marR="5080" indent="-1358265">
              <a:lnSpc>
                <a:spcPts val="2160"/>
              </a:lnSpc>
              <a:spcBef>
                <a:spcPts val="375"/>
              </a:spcBef>
            </a:pPr>
            <a:r>
              <a:rPr dirty="0"/>
              <a:t>HÃY</a:t>
            </a:r>
            <a:r>
              <a:rPr spc="345" dirty="0"/>
              <a:t> </a:t>
            </a:r>
            <a:r>
              <a:rPr dirty="0"/>
              <a:t>GIÚP</a:t>
            </a:r>
            <a:r>
              <a:rPr spc="-125" dirty="0"/>
              <a:t> </a:t>
            </a:r>
            <a:r>
              <a:rPr dirty="0"/>
              <a:t>CÔ</a:t>
            </a:r>
            <a:r>
              <a:rPr spc="-25" dirty="0"/>
              <a:t> </a:t>
            </a:r>
            <a:r>
              <a:rPr dirty="0"/>
              <a:t>XẾP</a:t>
            </a:r>
            <a:r>
              <a:rPr spc="-100" dirty="0"/>
              <a:t> </a:t>
            </a:r>
            <a:r>
              <a:rPr dirty="0"/>
              <a:t>LẦN</a:t>
            </a:r>
            <a:r>
              <a:rPr spc="-35" dirty="0"/>
              <a:t> </a:t>
            </a:r>
            <a:r>
              <a:rPr dirty="0"/>
              <a:t>LƯỢT</a:t>
            </a:r>
            <a:r>
              <a:rPr spc="-75" dirty="0"/>
              <a:t> </a:t>
            </a:r>
            <a:r>
              <a:rPr dirty="0"/>
              <a:t>NHỮNG</a:t>
            </a:r>
            <a:r>
              <a:rPr spc="-45" dirty="0"/>
              <a:t> </a:t>
            </a:r>
            <a:r>
              <a:rPr dirty="0"/>
              <a:t>QUẢ</a:t>
            </a:r>
            <a:r>
              <a:rPr spc="-30" dirty="0"/>
              <a:t> </a:t>
            </a:r>
            <a:r>
              <a:rPr dirty="0"/>
              <a:t>BÓNG</a:t>
            </a:r>
            <a:r>
              <a:rPr spc="-25" dirty="0"/>
              <a:t> </a:t>
            </a:r>
            <a:r>
              <a:rPr dirty="0"/>
              <a:t>CÓ</a:t>
            </a:r>
            <a:r>
              <a:rPr spc="-25" dirty="0"/>
              <a:t> </a:t>
            </a:r>
            <a:r>
              <a:rPr dirty="0"/>
              <a:t>MÀU</a:t>
            </a:r>
            <a:r>
              <a:rPr spc="-35" dirty="0"/>
              <a:t> </a:t>
            </a:r>
            <a:r>
              <a:rPr dirty="0"/>
              <a:t>XANH</a:t>
            </a:r>
            <a:r>
              <a:rPr spc="-40" dirty="0"/>
              <a:t> </a:t>
            </a:r>
            <a:r>
              <a:rPr spc="-20" dirty="0"/>
              <a:t>XẾP</a:t>
            </a:r>
            <a:r>
              <a:rPr spc="-110" dirty="0"/>
              <a:t> </a:t>
            </a:r>
            <a:r>
              <a:rPr dirty="0"/>
              <a:t>VÀO</a:t>
            </a:r>
            <a:r>
              <a:rPr spc="-25" dirty="0"/>
              <a:t> 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1816607" y="1362455"/>
            <a:ext cx="10223500" cy="5343525"/>
            <a:chOff x="1816607" y="1362455"/>
            <a:chExt cx="10223500" cy="5343525"/>
          </a:xfrm>
        </p:grpSpPr>
        <p:pic>
          <p:nvPicPr>
            <p:cNvPr id="16" name="object 16"/>
            <p:cNvPicPr/>
            <p:nvPr/>
          </p:nvPicPr>
          <p:blipFill>
            <a:blip r:embed="rId13" cstate="print"/>
            <a:stretch>
              <a:fillRect/>
            </a:stretch>
          </p:blipFill>
          <p:spPr>
            <a:xfrm>
              <a:off x="6092951" y="3424428"/>
              <a:ext cx="6095" cy="9143"/>
            </a:xfrm>
            <a:prstGeom prst="rect">
              <a:avLst/>
            </a:prstGeom>
          </p:spPr>
        </p:pic>
        <p:pic>
          <p:nvPicPr>
            <p:cNvPr id="17" name="object 17"/>
            <p:cNvPicPr/>
            <p:nvPr/>
          </p:nvPicPr>
          <p:blipFill>
            <a:blip r:embed="rId14" cstate="print"/>
            <a:stretch>
              <a:fillRect/>
            </a:stretch>
          </p:blipFill>
          <p:spPr>
            <a:xfrm>
              <a:off x="7598663" y="1437131"/>
              <a:ext cx="990600" cy="990600"/>
            </a:xfrm>
            <a:prstGeom prst="rect">
              <a:avLst/>
            </a:prstGeom>
          </p:spPr>
        </p:pic>
        <p:pic>
          <p:nvPicPr>
            <p:cNvPr id="18" name="object 18"/>
            <p:cNvPicPr/>
            <p:nvPr/>
          </p:nvPicPr>
          <p:blipFill>
            <a:blip r:embed="rId15" cstate="print"/>
            <a:stretch>
              <a:fillRect/>
            </a:stretch>
          </p:blipFill>
          <p:spPr>
            <a:xfrm>
              <a:off x="6092951" y="1411223"/>
              <a:ext cx="996696" cy="938784"/>
            </a:xfrm>
            <a:prstGeom prst="rect">
              <a:avLst/>
            </a:prstGeom>
          </p:spPr>
        </p:pic>
        <p:pic>
          <p:nvPicPr>
            <p:cNvPr id="19" name="object 19"/>
            <p:cNvPicPr/>
            <p:nvPr/>
          </p:nvPicPr>
          <p:blipFill>
            <a:blip r:embed="rId14" cstate="print"/>
            <a:stretch>
              <a:fillRect/>
            </a:stretch>
          </p:blipFill>
          <p:spPr>
            <a:xfrm>
              <a:off x="4590287" y="1467611"/>
              <a:ext cx="990600" cy="990600"/>
            </a:xfrm>
            <a:prstGeom prst="rect">
              <a:avLst/>
            </a:prstGeom>
          </p:spPr>
        </p:pic>
        <p:pic>
          <p:nvPicPr>
            <p:cNvPr id="20" name="object 20"/>
            <p:cNvPicPr/>
            <p:nvPr/>
          </p:nvPicPr>
          <p:blipFill>
            <a:blip r:embed="rId15" cstate="print"/>
            <a:stretch>
              <a:fillRect/>
            </a:stretch>
          </p:blipFill>
          <p:spPr>
            <a:xfrm>
              <a:off x="8983979" y="1495043"/>
              <a:ext cx="996696" cy="938784"/>
            </a:xfrm>
            <a:prstGeom prst="rect">
              <a:avLst/>
            </a:prstGeom>
          </p:spPr>
        </p:pic>
        <p:pic>
          <p:nvPicPr>
            <p:cNvPr id="21" name="object 21"/>
            <p:cNvPicPr/>
            <p:nvPr/>
          </p:nvPicPr>
          <p:blipFill>
            <a:blip r:embed="rId14" cstate="print"/>
            <a:stretch>
              <a:fillRect/>
            </a:stretch>
          </p:blipFill>
          <p:spPr>
            <a:xfrm>
              <a:off x="3328415" y="1467611"/>
              <a:ext cx="990600" cy="990600"/>
            </a:xfrm>
            <a:prstGeom prst="rect">
              <a:avLst/>
            </a:prstGeom>
          </p:spPr>
        </p:pic>
        <p:pic>
          <p:nvPicPr>
            <p:cNvPr id="22" name="object 22"/>
            <p:cNvPicPr/>
            <p:nvPr/>
          </p:nvPicPr>
          <p:blipFill>
            <a:blip r:embed="rId15" cstate="print"/>
            <a:stretch>
              <a:fillRect/>
            </a:stretch>
          </p:blipFill>
          <p:spPr>
            <a:xfrm>
              <a:off x="1816607" y="1362455"/>
              <a:ext cx="996695" cy="938784"/>
            </a:xfrm>
            <a:prstGeom prst="rect">
              <a:avLst/>
            </a:prstGeom>
          </p:spPr>
        </p:pic>
        <p:pic>
          <p:nvPicPr>
            <p:cNvPr id="23" name="object 23"/>
            <p:cNvPicPr/>
            <p:nvPr/>
          </p:nvPicPr>
          <p:blipFill>
            <a:blip r:embed="rId16"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808" y="0"/>
            <a:ext cx="11821955" cy="6857996"/>
          </a:xfrm>
          <a:prstGeom prst="rect">
            <a:avLst/>
          </a:prstGeom>
        </p:spPr>
      </p:pic>
      <p:sp>
        <p:nvSpPr>
          <p:cNvPr id="3" name="object 3"/>
          <p:cNvSpPr txBox="1">
            <a:spLocks noGrp="1"/>
          </p:cNvSpPr>
          <p:nvPr>
            <p:ph type="title"/>
          </p:nvPr>
        </p:nvSpPr>
        <p:spPr>
          <a:xfrm>
            <a:off x="1887982" y="1886458"/>
            <a:ext cx="7305040" cy="2769235"/>
          </a:xfrm>
          <a:prstGeom prst="rect">
            <a:avLst/>
          </a:prstGeom>
        </p:spPr>
        <p:txBody>
          <a:bodyPr vert="horz" wrap="square" lIns="0" tIns="12700" rIns="0" bIns="0" rtlCol="0">
            <a:spAutoFit/>
          </a:bodyPr>
          <a:lstStyle/>
          <a:p>
            <a:pPr marL="12700" marR="5080" indent="449580" algn="just">
              <a:lnSpc>
                <a:spcPct val="100000"/>
              </a:lnSpc>
              <a:spcBef>
                <a:spcPts val="100"/>
              </a:spcBef>
            </a:pPr>
            <a:r>
              <a:rPr sz="3600" b="1" dirty="0">
                <a:solidFill>
                  <a:srgbClr val="FF0000"/>
                </a:solidFill>
                <a:latin typeface="Times New Roman"/>
                <a:cs typeface="Times New Roman"/>
              </a:rPr>
              <a:t>Vừa</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rồi</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40"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đã</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được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ôn</a:t>
            </a:r>
            <a:r>
              <a:rPr sz="3600" b="1" spc="40" dirty="0">
                <a:solidFill>
                  <a:srgbClr val="FF0000"/>
                </a:solidFill>
                <a:latin typeface="Times New Roman"/>
                <a:cs typeface="Times New Roman"/>
              </a:rPr>
              <a:t>  </a:t>
            </a:r>
            <a:r>
              <a:rPr sz="3600" b="1" spc="-25" dirty="0">
                <a:solidFill>
                  <a:srgbClr val="FF0000"/>
                </a:solidFill>
                <a:latin typeface="Times New Roman"/>
                <a:cs typeface="Times New Roman"/>
              </a:rPr>
              <a:t>lại </a:t>
            </a:r>
            <a:r>
              <a:rPr sz="3600" b="1" dirty="0">
                <a:solidFill>
                  <a:srgbClr val="FF0000"/>
                </a:solidFill>
                <a:latin typeface="Times New Roman"/>
                <a:cs typeface="Times New Roman"/>
              </a:rPr>
              <a:t>màu</a:t>
            </a:r>
            <a:r>
              <a:rPr sz="3600" b="1" spc="320" dirty="0">
                <a:solidFill>
                  <a:srgbClr val="FF0000"/>
                </a:solidFill>
                <a:latin typeface="Times New Roman"/>
                <a:cs typeface="Times New Roman"/>
              </a:rPr>
              <a:t> </a:t>
            </a:r>
            <a:r>
              <a:rPr sz="3600" b="1" dirty="0">
                <a:solidFill>
                  <a:srgbClr val="FF0000"/>
                </a:solidFill>
                <a:latin typeface="Times New Roman"/>
                <a:cs typeface="Times New Roman"/>
              </a:rPr>
              <a:t>xanh,</a:t>
            </a:r>
            <a:r>
              <a:rPr sz="3600" b="1" spc="315"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325" dirty="0">
                <a:solidFill>
                  <a:srgbClr val="FF0000"/>
                </a:solidFill>
                <a:latin typeface="Times New Roman"/>
                <a:cs typeface="Times New Roman"/>
              </a:rPr>
              <a:t> </a:t>
            </a:r>
            <a:r>
              <a:rPr sz="3600" b="1" dirty="0">
                <a:solidFill>
                  <a:srgbClr val="FF0000"/>
                </a:solidFill>
                <a:latin typeface="Times New Roman"/>
                <a:cs typeface="Times New Roman"/>
              </a:rPr>
              <a:t>đỏ</a:t>
            </a:r>
            <a:r>
              <a:rPr sz="3600" b="1" spc="315" dirty="0">
                <a:solidFill>
                  <a:srgbClr val="FF0000"/>
                </a:solidFill>
                <a:latin typeface="Times New Roman"/>
                <a:cs typeface="Times New Roman"/>
              </a:rPr>
              <a:t> </a:t>
            </a:r>
            <a:r>
              <a:rPr sz="3600" b="1" dirty="0">
                <a:solidFill>
                  <a:srgbClr val="FF0000"/>
                </a:solidFill>
                <a:latin typeface="Times New Roman"/>
                <a:cs typeface="Times New Roman"/>
              </a:rPr>
              <a:t>rồi.</a:t>
            </a:r>
            <a:r>
              <a:rPr sz="3600" b="1" spc="320" dirty="0">
                <a:solidFill>
                  <a:srgbClr val="FF0000"/>
                </a:solidFill>
                <a:latin typeface="Times New Roman"/>
                <a:cs typeface="Times New Roman"/>
              </a:rPr>
              <a:t> </a:t>
            </a:r>
            <a:r>
              <a:rPr sz="3600" b="1" dirty="0">
                <a:solidFill>
                  <a:srgbClr val="FF0000"/>
                </a:solidFill>
                <a:latin typeface="Times New Roman"/>
                <a:cs typeface="Times New Roman"/>
              </a:rPr>
              <a:t>Hôm</a:t>
            </a:r>
            <a:r>
              <a:rPr sz="3600" b="1" spc="310" dirty="0">
                <a:solidFill>
                  <a:srgbClr val="FF0000"/>
                </a:solidFill>
                <a:latin typeface="Times New Roman"/>
                <a:cs typeface="Times New Roman"/>
              </a:rPr>
              <a:t> </a:t>
            </a:r>
            <a:r>
              <a:rPr sz="3600" b="1" dirty="0">
                <a:solidFill>
                  <a:srgbClr val="FF0000"/>
                </a:solidFill>
                <a:latin typeface="Times New Roman"/>
                <a:cs typeface="Times New Roman"/>
              </a:rPr>
              <a:t>nay,</a:t>
            </a:r>
            <a:r>
              <a:rPr sz="3600" b="1" spc="320" dirty="0">
                <a:solidFill>
                  <a:srgbClr val="FF0000"/>
                </a:solidFill>
                <a:latin typeface="Times New Roman"/>
                <a:cs typeface="Times New Roman"/>
              </a:rPr>
              <a:t> </a:t>
            </a:r>
            <a:r>
              <a:rPr sz="3600" b="1" spc="-25" dirty="0">
                <a:solidFill>
                  <a:srgbClr val="FF0000"/>
                </a:solidFill>
                <a:latin typeface="Times New Roman"/>
                <a:cs typeface="Times New Roman"/>
              </a:rPr>
              <a:t>cô </a:t>
            </a:r>
            <a:r>
              <a:rPr sz="3600" b="1" dirty="0">
                <a:solidFill>
                  <a:srgbClr val="FF0000"/>
                </a:solidFill>
                <a:latin typeface="Times New Roman"/>
                <a:cs typeface="Times New Roman"/>
              </a:rPr>
              <a:t>cháu</a:t>
            </a:r>
            <a:r>
              <a:rPr sz="3600" b="1" spc="140" dirty="0">
                <a:solidFill>
                  <a:srgbClr val="FF0000"/>
                </a:solidFill>
                <a:latin typeface="Times New Roman"/>
                <a:cs typeface="Times New Roman"/>
              </a:rPr>
              <a:t> </a:t>
            </a:r>
            <a:r>
              <a:rPr sz="3600" b="1" dirty="0">
                <a:solidFill>
                  <a:srgbClr val="FF0000"/>
                </a:solidFill>
                <a:latin typeface="Times New Roman"/>
                <a:cs typeface="Times New Roman"/>
              </a:rPr>
              <a:t>mình</a:t>
            </a:r>
            <a:r>
              <a:rPr sz="3600" b="1" spc="135" dirty="0">
                <a:solidFill>
                  <a:srgbClr val="FF0000"/>
                </a:solidFill>
                <a:latin typeface="Times New Roman"/>
                <a:cs typeface="Times New Roman"/>
              </a:rPr>
              <a:t> </a:t>
            </a:r>
            <a:r>
              <a:rPr sz="3600" b="1" dirty="0">
                <a:solidFill>
                  <a:srgbClr val="FF0000"/>
                </a:solidFill>
                <a:latin typeface="Times New Roman"/>
                <a:cs typeface="Times New Roman"/>
              </a:rPr>
              <a:t>cùng</a:t>
            </a:r>
            <a:r>
              <a:rPr sz="3600" b="1" spc="125" dirty="0">
                <a:solidFill>
                  <a:srgbClr val="FF0000"/>
                </a:solidFill>
                <a:latin typeface="Times New Roman"/>
                <a:cs typeface="Times New Roman"/>
              </a:rPr>
              <a:t> </a:t>
            </a:r>
            <a:r>
              <a:rPr sz="3600" b="1" dirty="0">
                <a:solidFill>
                  <a:srgbClr val="FF0000"/>
                </a:solidFill>
                <a:latin typeface="Times New Roman"/>
                <a:cs typeface="Times New Roman"/>
              </a:rPr>
              <a:t>nhau</a:t>
            </a:r>
            <a:r>
              <a:rPr sz="3600" b="1" spc="114" dirty="0">
                <a:solidFill>
                  <a:srgbClr val="FF0000"/>
                </a:solidFill>
                <a:latin typeface="Times New Roman"/>
                <a:cs typeface="Times New Roman"/>
              </a:rPr>
              <a:t> </a:t>
            </a:r>
            <a:r>
              <a:rPr sz="3600" b="1" dirty="0">
                <a:solidFill>
                  <a:srgbClr val="FF0000"/>
                </a:solidFill>
                <a:latin typeface="Times New Roman"/>
                <a:cs typeface="Times New Roman"/>
              </a:rPr>
              <a:t>nhận</a:t>
            </a:r>
            <a:r>
              <a:rPr sz="3600" b="1" spc="130" dirty="0">
                <a:solidFill>
                  <a:srgbClr val="FF0000"/>
                </a:solidFill>
                <a:latin typeface="Times New Roman"/>
                <a:cs typeface="Times New Roman"/>
              </a:rPr>
              <a:t> </a:t>
            </a:r>
            <a:r>
              <a:rPr sz="3600" b="1" dirty="0">
                <a:solidFill>
                  <a:srgbClr val="FF0000"/>
                </a:solidFill>
                <a:latin typeface="Times New Roman"/>
                <a:cs typeface="Times New Roman"/>
              </a:rPr>
              <a:t>biết</a:t>
            </a:r>
            <a:r>
              <a:rPr sz="3600" b="1" spc="135" dirty="0">
                <a:solidFill>
                  <a:srgbClr val="FF0000"/>
                </a:solidFill>
                <a:latin typeface="Times New Roman"/>
                <a:cs typeface="Times New Roman"/>
              </a:rPr>
              <a:t> </a:t>
            </a:r>
            <a:r>
              <a:rPr sz="3600" b="1" spc="-25" dirty="0">
                <a:solidFill>
                  <a:srgbClr val="FF0000"/>
                </a:solidFill>
                <a:latin typeface="Times New Roman"/>
                <a:cs typeface="Times New Roman"/>
              </a:rPr>
              <a:t>màu </a:t>
            </a:r>
            <a:r>
              <a:rPr sz="3600" b="1" dirty="0">
                <a:solidFill>
                  <a:srgbClr val="FF0000"/>
                </a:solidFill>
                <a:latin typeface="Times New Roman"/>
                <a:cs typeface="Times New Roman"/>
              </a:rPr>
              <a:t>vàng</a:t>
            </a:r>
            <a:r>
              <a:rPr sz="3600" b="1" spc="459" dirty="0">
                <a:solidFill>
                  <a:srgbClr val="FF0000"/>
                </a:solidFill>
                <a:latin typeface="Times New Roman"/>
                <a:cs typeface="Times New Roman"/>
              </a:rPr>
              <a:t> </a:t>
            </a:r>
            <a:r>
              <a:rPr sz="3600" b="1" dirty="0">
                <a:solidFill>
                  <a:srgbClr val="FF0000"/>
                </a:solidFill>
                <a:latin typeface="Times New Roman"/>
                <a:cs typeface="Times New Roman"/>
              </a:rPr>
              <a:t>nhé.</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hãy</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nhìn</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xem</a:t>
            </a:r>
            <a:r>
              <a:rPr sz="3600" b="1" spc="459" dirty="0">
                <a:solidFill>
                  <a:srgbClr val="FF0000"/>
                </a:solidFill>
                <a:latin typeface="Times New Roman"/>
                <a:cs typeface="Times New Roman"/>
              </a:rPr>
              <a:t> </a:t>
            </a:r>
            <a:r>
              <a:rPr sz="3600" b="1" spc="-25" dirty="0">
                <a:solidFill>
                  <a:srgbClr val="FF0000"/>
                </a:solidFill>
                <a:latin typeface="Times New Roman"/>
                <a:cs typeface="Times New Roman"/>
              </a:rPr>
              <a:t>cô </a:t>
            </a:r>
            <a:r>
              <a:rPr sz="3600" b="1" dirty="0">
                <a:solidFill>
                  <a:srgbClr val="FF0000"/>
                </a:solidFill>
                <a:latin typeface="Times New Roman"/>
                <a:cs typeface="Times New Roman"/>
              </a:rPr>
              <a:t>có</a:t>
            </a:r>
            <a:r>
              <a:rPr sz="3600" b="1" spc="-15"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10" dirty="0">
                <a:solidFill>
                  <a:srgbClr val="FF0000"/>
                </a:solidFill>
                <a:latin typeface="Times New Roman"/>
                <a:cs typeface="Times New Roman"/>
              </a:rPr>
              <a:t> </a:t>
            </a:r>
            <a:r>
              <a:rPr sz="3600" b="1" dirty="0">
                <a:solidFill>
                  <a:srgbClr val="FF0000"/>
                </a:solidFill>
                <a:latin typeface="Times New Roman"/>
                <a:cs typeface="Times New Roman"/>
              </a:rPr>
              <a:t>gì</a:t>
            </a:r>
            <a:r>
              <a:rPr sz="3600" b="1" spc="-15" dirty="0">
                <a:solidFill>
                  <a:srgbClr val="FF0000"/>
                </a:solidFill>
                <a:latin typeface="Times New Roman"/>
                <a:cs typeface="Times New Roman"/>
              </a:rPr>
              <a:t> </a:t>
            </a:r>
            <a:r>
              <a:rPr sz="3600" b="1" spc="-20" dirty="0">
                <a:solidFill>
                  <a:srgbClr val="FF0000"/>
                </a:solidFill>
                <a:latin typeface="Times New Roman"/>
                <a:cs typeface="Times New Roman"/>
              </a:rPr>
              <a:t>đây?</a:t>
            </a:r>
            <a:endParaRPr sz="360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372</Words>
  <Application>Microsoft Office PowerPoint</Application>
  <PresentationFormat>Widescreen</PresentationFormat>
  <Paragraphs>34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Yu Gothic UI Semibold</vt:lpstr>
      <vt:lpstr>Arial</vt:lpstr>
      <vt:lpstr>Times New Roman</vt:lpstr>
      <vt:lpstr>Zilla Slab Light</vt:lpstr>
      <vt:lpstr>Office Theme</vt:lpstr>
      <vt:lpstr>PowerPoint Presentation</vt:lpstr>
      <vt:lpstr>MỤC ÐÍCH –YÊU CẦU.</vt:lpstr>
      <vt:lpstr>PowerPoint Presentation</vt:lpstr>
      <vt:lpstr>Các con vừa được nghe bài hát nói về những màu gì?</vt:lpstr>
      <vt:lpstr>TRÒ CHƠI THỬ TÀI CỦA BÉ</vt:lpstr>
      <vt:lpstr>HÃY GIÚP CÔ ĐƯA LẦN LƯỢT NHỮNG QUẢ BÓNG CÓ MÀU XANH XẾP VÀO RỔ MÀU XANH, QUẢ BÓNG MÀU ĐỎ XẾP VÀO RỔ MÀU ĐỎ.</vt:lpstr>
      <vt:lpstr>HÃY GIÚP CÔ XẾP LẦN LƯỢT NHỮNG QUẢ BÓNG CÓ MÀU XANH XẾP VÀO RỔ MÀU XANH, QUẢ BÓNG MÀU ĐỎ XẾP VÀO RỔ MÀU ĐỎ.</vt:lpstr>
      <vt:lpstr>HÃY GIÚP CÔ XẾP LẦN LƯỢT NHỮNG QUẢ BÓNG CÓ MÀU XANH XẾP VÀO RỔ MÀU XANH, QUẢ BÓNG MÀU ĐỎ XẾP VÀO RỔ MÀU ĐỎ.</vt:lpstr>
      <vt:lpstr>Vừa  rồi  các  con  đã  được  ôn  lại màu xanh, màu đỏ rồi. Hôm nay, cô cháu mình cùng nhau nhận biết màu vàng nhé. Các con hãy nhìn xem cô có màu gì đây?</vt:lpstr>
      <vt:lpstr>MÀU VÀNG</vt:lpstr>
      <vt:lpstr>PowerPoint Presentation</vt:lpstr>
      <vt:lpstr>PowerPoint Presentation</vt:lpstr>
      <vt:lpstr>BA LÔ MÀU VÀNG</vt:lpstr>
      <vt:lpstr>PowerPoint Presentation</vt:lpstr>
      <vt:lpstr>PowerPoint Presentation</vt:lpstr>
      <vt:lpstr>PowerPoint Presentation</vt:lpstr>
      <vt:lpstr>Cách  chơi:  Trên  màn  hình  có  rất nhiều đồ dùng. Các con hãy nhìn tinh xem đồ dùng nào sẽ biến mất và nó có màu gì. Bạn nào trả lời đúng sẽ được thưởng một tràng pháo tay.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 màu ngôi nhà của bé theo mẫu của cô: Các con sẽ tô giúp cô mái nhà màu đỏ, tường nhà tô màu vàng, cửa ra vào các con sẽ tô màu xanh.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10</cp:revision>
  <dcterms:created xsi:type="dcterms:W3CDTF">2024-11-03T00:25:54Z</dcterms:created>
  <dcterms:modified xsi:type="dcterms:W3CDTF">2025-09-11T14:02:41Z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2023-01-10T00:00:00Z</vt:filetime>
  </property>
  <property fmtid="{D5CDD505-2E9C-101B-9397-08002B2CF9AE}" pid="3" name="Creator">
    <vt:lpwstr>Microsoft® PowerPoint® 2016</vt:lpwstr>
  </property>
  <property fmtid="{D5CDD505-2E9C-101B-9397-08002B2CF9AE}" pid="4" name="LastSaved">
    <vt:filetime>2024-11-03T00:00:00Z</vt:filetime>
  </property>
  <property fmtid="{D5CDD505-2E9C-101B-9397-08002B2CF9AE}" pid="5" name="Producer">
    <vt:lpwstr>3-Heights(TM) PDF Security Shell 4.8.25.2 (http://www.pdf-tools.com)</vt:lpwstr>
  </property>
</Properties>
</file>