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71" r:id="rId2"/>
    <p:sldId id="272" r:id="rId3"/>
    <p:sldId id="277" r:id="rId4"/>
    <p:sldId id="273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B92B-AF33-48E5-8F05-BBD99AF20979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ED26-02F6-4486-82E1-22BF2462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9144000" cy="692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28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14400"/>
            <a:ext cx="754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TRƯỜNG </a:t>
            </a:r>
            <a:r>
              <a:rPr lang="en-US" b="1" dirty="0" smtClean="0"/>
              <a:t>MẦM NON HOA SỮA</a:t>
            </a:r>
            <a:endParaRPr lang="en-US" dirty="0" smtClean="0"/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PHÁT TRIỂN THỂ CHẤT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 theo hướng thẳng có mang vật trên tay</a:t>
            </a:r>
            <a:endParaRPr lang="en-US" i="1" dirty="0" smtClean="0">
              <a:latin typeface="Times New Roman"/>
              <a:ea typeface="Calibri"/>
              <a:cs typeface="Times New Roman"/>
            </a:endParaRPr>
          </a:p>
          <a:p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Đối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NT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À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335975" y="204068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he_duc_sang_moi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907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1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905000" y="141763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VĐCB</a:t>
            </a:r>
          </a:p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“Đi theo </a:t>
            </a:r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thẳng có mang vật trên tay”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Đường và chân Beat - Nhạc beat bài Đường và ch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91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4"/>
            <a:ext cx="9144000" cy="6872344"/>
          </a:xfrm>
        </p:spPr>
      </p:pic>
      <p:pic>
        <p:nvPicPr>
          <p:cNvPr id="3" name="Happy Birthday To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61</Words>
  <Application>Microsoft Office PowerPoint</Application>
  <PresentationFormat>On-screen Show (4:3)</PresentationFormat>
  <Paragraphs>17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Admin</cp:lastModifiedBy>
  <cp:revision>50</cp:revision>
  <dcterms:created xsi:type="dcterms:W3CDTF">2017-09-20T15:47:56Z</dcterms:created>
  <dcterms:modified xsi:type="dcterms:W3CDTF">2025-09-29T02:54:32Z</dcterms:modified>
</cp:coreProperties>
</file>