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29/9/2025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29/9/2025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29/9/2025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2C1F84-871E-480F-83E7-1C9AE7EDA0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29/9/2025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29/9/2025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29/9/2025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29/9/2025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29/9/2025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29/9/2025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29/9/2025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29/9/2025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13CF6-237F-4FB1-BF6C-7C4A86229D55}" type="datetimeFigureOut">
              <a:rPr lang="en-US" smtClean="0"/>
              <a:pPr/>
              <a:t>29/9/2025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THE%20DUC%20CHI%20MUA\DI%20MOT%20HAI%202.mp3" TargetMode="Externa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\THE%20DUC%20CHI%20MUA\CHU%20BO%20DOI%20NOI%202.mp3" TargetMode="Externa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\THE%20DUC%20CHI%20MUA\BONG%20TRON%20TO.mp3" TargetMode="Externa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E:\Nhac%20Tong%20Hop\nhac%20tre\Because%20I'mstupid.mp3" TargetMode="Externa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awesome_flower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74" name="WordArt 26"/>
          <p:cNvSpPr>
            <a:spLocks noChangeArrowheads="1" noChangeShapeType="1" noTextEdit="1"/>
          </p:cNvSpPr>
          <p:nvPr/>
        </p:nvSpPr>
        <p:spPr bwMode="auto">
          <a:xfrm>
            <a:off x="533400" y="0"/>
            <a:ext cx="7962900" cy="32004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vi-VN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Chào mừng </a:t>
            </a:r>
            <a:r>
              <a:rPr lang="en-US" sz="3600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các</a:t>
            </a:r>
            <a:r>
              <a:rPr lang="en-US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cô</a:t>
            </a:r>
            <a:r>
              <a:rPr lang="en-US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</a:t>
            </a:r>
            <a:r>
              <a:rPr lang="vi-VN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đến </a:t>
            </a:r>
            <a:r>
              <a:rPr lang="vi-VN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với lớp </a:t>
            </a:r>
            <a:r>
              <a:rPr lang="en-US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24 – 36 T</a:t>
            </a:r>
            <a:endParaRPr lang="vi-VN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  <a:p>
            <a:pPr algn="ctr"/>
            <a:r>
              <a:rPr lang="vi-VN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Đề tài: </a:t>
            </a:r>
            <a:r>
              <a:rPr lang="en-US" sz="3600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Đi</a:t>
            </a:r>
            <a:r>
              <a:rPr lang="en-US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trong</a:t>
            </a:r>
            <a:r>
              <a:rPr lang="en-US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</a:t>
            </a:r>
            <a:r>
              <a:rPr lang="en-US" sz="3600" kern="1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đường</a:t>
            </a:r>
            <a:r>
              <a:rPr lang="en-US" sz="3600" kern="1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</a:t>
            </a:r>
            <a:r>
              <a:rPr lang="en-US" sz="3600" kern="1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hẹp</a:t>
            </a:r>
            <a:endParaRPr lang="vi-VN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  <p:pic>
        <p:nvPicPr>
          <p:cNvPr id="2076" name="Picture 28" descr="724608s7aonrbep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410075"/>
            <a:ext cx="15240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7" name="Picture 29" descr="724608s7aonrbep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48600" y="4714875"/>
            <a:ext cx="12954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8" name="Picture 30" descr="1304593e938q6xw3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000125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9" name="Picture 31" descr="1304593e938q6xw3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43875" y="0"/>
            <a:ext cx="1000125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Kết quả hình ảnh cho hinh anh chu bo doi di hanh qua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914400"/>
            <a:ext cx="9144000" cy="59436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209800" y="304800"/>
            <a:ext cx="50843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 PHÁT TRIỂN CHUNG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DI MOT HAI 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772400" y="5486400"/>
            <a:ext cx="1371600" cy="137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82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Kết quả hình ảnh cho hinh anh cong doanh trai bo do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305588"/>
            <a:ext cx="9144000" cy="555241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209800" y="304800"/>
            <a:ext cx="5248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VĐCB: ĐI TRONG ĐƯỜNG HẸP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HU BO DOI NOI 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848600" y="5410200"/>
            <a:ext cx="1676400" cy="1676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864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Kết quả hình ảnh cho hinh anh cac be mam non choi tro choi bong tron t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143000"/>
            <a:ext cx="9144000" cy="5715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657600" y="457200"/>
            <a:ext cx="18710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 CHƠI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BONG TRON TO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696200" y="5410200"/>
            <a:ext cx="1447800" cy="1447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21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Hinh nen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WordArt 5"/>
          <p:cNvSpPr>
            <a:spLocks noChangeArrowheads="1" noChangeShapeType="1" noTextEdit="1"/>
          </p:cNvSpPr>
          <p:nvPr/>
        </p:nvSpPr>
        <p:spPr bwMode="auto">
          <a:xfrm>
            <a:off x="0" y="990600"/>
            <a:ext cx="8582025" cy="5867400"/>
          </a:xfrm>
          <a:prstGeom prst="rect">
            <a:avLst/>
          </a:prstGeom>
        </p:spPr>
        <p:txBody>
          <a:bodyPr wrap="none" fromWordArt="1">
            <a:prstTxWarp prst="textArchUpPour">
              <a:avLst>
                <a:gd name="adj1" fmla="val 10800004"/>
                <a:gd name="adj2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Avant"/>
              </a:rPr>
              <a:t>Giê häc ®Õn ®©y lµ kÕt thóc</a:t>
            </a:r>
          </a:p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Avant"/>
              </a:rPr>
              <a:t>Chóc c¸c con lu«n ch¨m ngoan häc giái</a:t>
            </a:r>
          </a:p>
        </p:txBody>
      </p:sp>
      <p:pic>
        <p:nvPicPr>
          <p:cNvPr id="14345" name="Because I'mstupid.mp3">
            <a:hlinkClick r:id="" action="ppaction://media"/>
          </p:cNvPr>
          <p:cNvPicPr>
            <a:picLocks noGrp="1" noRot="1" noChangeAspect="1" noChangeArrowheads="1"/>
          </p:cNvPicPr>
          <p:nvPr>
            <p:ph type="media" sz="half" idx="2"/>
            <a:audioFile r:link="rId1"/>
          </p:nvPr>
        </p:nvPicPr>
        <p:blipFill>
          <a:blip r:embed="rId4"/>
          <a:srcRect/>
          <a:stretch>
            <a:fillRect/>
          </a:stretch>
        </p:blipFill>
        <p:spPr>
          <a:xfrm>
            <a:off x="0" y="0"/>
            <a:ext cx="304800" cy="30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434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345"/>
                </p:tgtEl>
              </p:cMediaNode>
            </p:audio>
          </p:childTnLst>
        </p:cTn>
      </p:par>
    </p:tnLst>
    <p:bldLst>
      <p:bldP spid="1434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48</Words>
  <Application>Microsoft Office PowerPoint</Application>
  <PresentationFormat>On-screen Show (4:3)</PresentationFormat>
  <Paragraphs>7</Paragraphs>
  <Slides>5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.VnAvant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Hien</dc:creator>
  <cp:lastModifiedBy>Admin</cp:lastModifiedBy>
  <cp:revision>9</cp:revision>
  <dcterms:created xsi:type="dcterms:W3CDTF">2017-03-06T02:36:16Z</dcterms:created>
  <dcterms:modified xsi:type="dcterms:W3CDTF">2025-09-29T02:33:17Z</dcterms:modified>
</cp:coreProperties>
</file>