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6" d="100"/>
          <a:sy n="66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TẠO THỊ XÃ VIỆT YÊN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THƯỢNG 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C1</a:t>
            </a: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Ngô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314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hương trần</cp:lastModifiedBy>
  <cp:revision>50</cp:revision>
  <dcterms:created xsi:type="dcterms:W3CDTF">2012-02-06T13:30:08Z</dcterms:created>
  <dcterms:modified xsi:type="dcterms:W3CDTF">2025-02-12T02:53:21Z</dcterms:modified>
</cp:coreProperties>
</file>