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5" r:id="rId3"/>
    <p:sldId id="257" r:id="rId4"/>
    <p:sldId id="272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1AF"/>
    <a:srgbClr val="F517E5"/>
    <a:srgbClr val="1BF12F"/>
    <a:srgbClr val="FA3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8100" y="2402063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3048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UBND PHƯỜNG PHÚC LỢI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NON HOA SỮA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74848" y="3929939"/>
            <a:ext cx="79075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Cả tuần đều ngoan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Nghe chọn dụng cụ âm nhạc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E952D-82CD-0288-978E-AFFE09F01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39354"/>
            <a:ext cx="1106866" cy="1119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68580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hát bài hát cô và mẹ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o-Va-Me-Quynh-P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1371600"/>
            <a:ext cx="13451866" cy="8952449"/>
          </a:xfrm>
        </p:spPr>
      </p:pic>
      <p:sp>
        <p:nvSpPr>
          <p:cNvPr id="10" name="Rectangle 9"/>
          <p:cNvSpPr/>
          <p:nvPr/>
        </p:nvSpPr>
        <p:spPr>
          <a:xfrm>
            <a:off x="2057400" y="1447800"/>
            <a:ext cx="8915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Dạy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Cả tuần đều ngoan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381001"/>
            <a:ext cx="83968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9906000" y="5943600"/>
            <a:ext cx="533400" cy="533400"/>
          </a:xfrm>
          <a:prstGeom prst="rect">
            <a:avLst/>
          </a:prstGeom>
        </p:spPr>
      </p:pic>
      <p:pic>
        <p:nvPicPr>
          <p:cNvPr id="4" name="Ca-Tuan-Deu-Ngoan-Xuan-Ma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304800"/>
            <a:ext cx="12725400" cy="8468973"/>
          </a:xfrm>
        </p:spPr>
      </p:pic>
      <p:sp>
        <p:nvSpPr>
          <p:cNvPr id="10" name="Rectangle 9"/>
          <p:cNvSpPr/>
          <p:nvPr/>
        </p:nvSpPr>
        <p:spPr>
          <a:xfrm>
            <a:off x="2209800" y="1524001"/>
            <a:ext cx="9144000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0134600" y="6019800"/>
            <a:ext cx="533400" cy="533400"/>
          </a:xfrm>
          <a:prstGeom prst="rect">
            <a:avLst/>
          </a:prstGeom>
        </p:spPr>
      </p:pic>
      <p:pic>
        <p:nvPicPr>
          <p:cNvPr id="7" name="Ca-Tuan-Deu-Ngoan-Xuan-Ma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919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07881-Cute-cartoon-kids-frame-Stock-Vector-children-school-border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1541496" cy="6858000"/>
          </a:xfrm>
        </p:spPr>
      </p:pic>
      <p:sp>
        <p:nvSpPr>
          <p:cNvPr id="5" name="Rectangle 4"/>
          <p:cNvSpPr/>
          <p:nvPr/>
        </p:nvSpPr>
        <p:spPr>
          <a:xfrm>
            <a:off x="5791200" y="3429000"/>
            <a:ext cx="3124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1" y="2196168"/>
            <a:ext cx="7093337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cháu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mầm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447801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985291">
            <a:off x="9626732" y="6721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22616">
            <a:off x="8204387" y="5390365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53781">
            <a:off x="5665360" y="5315801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207608">
            <a:off x="9521472" y="5072038"/>
            <a:ext cx="800000" cy="12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78481">
            <a:off x="4736967" y="4634516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1052192">
            <a:off x="8044900" y="857854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22616">
            <a:off x="5918386" y="76984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Truong-Chung-Chau-La-Truong-Mam-Mon-Top-Ca-Thieu-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0264" y="5119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tro-choi_Troø-chôi"/>
          <p:cNvPicPr>
            <a:picLocks noChangeAspect="1" noChangeArrowheads="1" noCrop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200400" y="2362200"/>
            <a:ext cx="533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57600" y="4572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Nghe chọn dụng cụ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82050" y="2286000"/>
            <a:ext cx="7827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XIN CHÀO VÀ HẸN GẶP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102</Words>
  <Application>Microsoft Office PowerPoint</Application>
  <PresentationFormat>Widescreen</PresentationFormat>
  <Paragraphs>19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Admin</cp:lastModifiedBy>
  <cp:revision>129</cp:revision>
  <dcterms:created xsi:type="dcterms:W3CDTF">2017-10-12T12:19:45Z</dcterms:created>
  <dcterms:modified xsi:type="dcterms:W3CDTF">2025-09-11T14:00:18Z</dcterms:modified>
</cp:coreProperties>
</file>