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0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C71E-E8F9-41B3-9CC9-43F1404152C4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9D3-20CC-4259-B987-74490BE4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949-1E60-46CD-BEF9-D07B8CD0F10B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75D-E594-47FB-8A06-2EF4AEAD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616-04E4-4F42-9F78-D362E32D34CF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BBD-EE3A-4E06-A6FC-D9082FA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ABCE-3831-4AC6-8E33-2223546DE484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1EFB-C4FD-4B69-BC96-D02824B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21F3-BDE6-41E6-8DAA-19F05F02BFE7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5FC-062B-446B-84C7-F971C6A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A860-8114-475A-B38D-15FF58E963A7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F87-D197-410D-8AFA-CC64ACB3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B2C-9F31-404F-8ABB-D079A7CE1766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A6A-EC41-4BC6-BF60-C6F8BCEF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B2D7-A4B7-4A1C-B95E-BE36B104C98B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E81B-8A79-4369-BBAD-4D7F4AF6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A5F-F29B-4D71-8301-50A504A2A604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6DEB-687D-47D7-8AF0-3394273DD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516-B997-4A8A-BFDB-8E408D37AB73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E9A-799D-47F2-9287-973B811D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A67C-259C-43EE-86A2-60BF51FF03F3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1B2-6446-4F16-A112-6F79743F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6FD4B-6735-4C0C-9DD6-B23D2425CB26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A93C-5EA1-479E-8F99-F9239CAF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UBND PHƯỜNG PHÚC LỢI</a:t>
            </a:r>
            <a:b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HOA SỮA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5400" b="1">
                <a:solidFill>
                  <a:srgbClr val="FF0000"/>
                </a:solidFill>
                <a:latin typeface="Arial" charset="0"/>
                <a:cs typeface="Arial" charset="0"/>
              </a:rPr>
              <a:t>GIÁO ÁN</a:t>
            </a:r>
          </a:p>
          <a:p>
            <a:pPr marL="0" indent="0" algn="ctr">
              <a:buFont typeface="Arial" charset="0"/>
              <a:buNone/>
            </a:pPr>
            <a:r>
              <a:rPr lang="en-US" sz="3600" b="1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00B050"/>
                </a:solidFill>
                <a:latin typeface="Arial" charset="0"/>
                <a:cs typeface="Arial" charset="0"/>
              </a:rPr>
              <a:t>LĨNH VỰC PHÁT TRIỂN NHẬN THỨC</a:t>
            </a:r>
          </a:p>
          <a:p>
            <a:pPr marL="0" indent="0" algn="ctr">
              <a:buFont typeface="Arial" charset="0"/>
              <a:buNone/>
            </a:pPr>
            <a:endParaRPr lang="en-US" sz="3600" b="1">
              <a:latin typeface="Arial" charset="0"/>
              <a:cs typeface="Arial" charset="0"/>
            </a:endParaRP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3074988" y="3962400"/>
            <a:ext cx="5257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/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811212" y="3763963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Tách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phạm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vi 10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Lứa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5- 6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tuổi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Vũ Thị Hồng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Điệp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457200" y="630078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Năm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học</a:t>
            </a:r>
            <a:r>
              <a:rPr lang="en-US" b="1">
                <a:solidFill>
                  <a:srgbClr val="00B050"/>
                </a:solidFill>
                <a:latin typeface="Arial" charset="0"/>
              </a:rPr>
              <a:t> 2025 – 2026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04004"/>
            <a:ext cx="4495800" cy="411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</a:t>
            </a:r>
            <a:endParaRPr lang="en-US" dirty="0"/>
          </a:p>
        </p:txBody>
      </p:sp>
      <p:pic>
        <p:nvPicPr>
          <p:cNvPr id="3076" name="Picture 4" descr="C:\Users\Welcome\Desktop\xe-dap-tre-em-aier-77b-mau-van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1" y="167833"/>
            <a:ext cx="127803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38" y="145889"/>
            <a:ext cx="117868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4" y="1041899"/>
            <a:ext cx="1143000" cy="11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40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0" y="946814"/>
            <a:ext cx="122663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20" y="548871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8" y="1882371"/>
            <a:ext cx="101127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7" y="2686050"/>
            <a:ext cx="127610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" y="1865212"/>
            <a:ext cx="99313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30356" y="0"/>
            <a:ext cx="4331343" cy="4572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367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32" y="21172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77" y="88739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6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0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4" y="26289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77" y="2713073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2" y="2422244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874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728" y="4656786"/>
            <a:ext cx="7618071" cy="2012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2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6" y="2761768"/>
            <a:ext cx="119525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0" y="457200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32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23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8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7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3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9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64" y="5542625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3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7229" y="24131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5943" y="170087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7624" y="2299912"/>
            <a:ext cx="12040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6524" y="5347532"/>
            <a:ext cx="645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45147" y="5050795"/>
            <a:ext cx="1114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5" grpId="0"/>
      <p:bldP spid="16" grpId="0"/>
      <p:bldP spid="16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050" y="25703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1034650" y="1400035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1771250" y="140003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70" y="200804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70" y="205567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9512" y="3353805"/>
            <a:ext cx="1193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1200312" y="4496805"/>
            <a:ext cx="5461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1746412" y="4496805"/>
            <a:ext cx="5969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00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4850" y="3290366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>
            <a:off x="5937250" y="4433366"/>
            <a:ext cx="4953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6432550" y="4433366"/>
            <a:ext cx="6477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27650" y="501332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85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68533" y="16371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6997" y="191472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9733" y="196235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2073" y="25910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40562" y="201011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93273" y="205774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98465" y="1277417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55642" y="132345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6" idx="0"/>
          </p:cNvCxnSpPr>
          <p:nvPr/>
        </p:nvCxnSpPr>
        <p:spPr>
          <a:xfrm>
            <a:off x="7023584" y="1367121"/>
            <a:ext cx="526889" cy="690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83769" y="1400518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oan so 7 Lan 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Toan so 7 Lan Anh</Template>
  <TotalTime>110</TotalTime>
  <Words>71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Toan so 7 Lan Anh</vt:lpstr>
      <vt:lpstr>UBND PHƯỜNG PHÚC LỢI TRƯỜNG MẦM NON HOA SỮA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Welcome</dc:creator>
  <cp:lastModifiedBy>Vũ Minh Giang</cp:lastModifiedBy>
  <cp:revision>18</cp:revision>
  <dcterms:created xsi:type="dcterms:W3CDTF">2018-03-19T05:36:18Z</dcterms:created>
  <dcterms:modified xsi:type="dcterms:W3CDTF">2025-10-01T14:55:39Z</dcterms:modified>
</cp:coreProperties>
</file>