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9" r:id="rId4"/>
    <p:sldId id="260" r:id="rId5"/>
    <p:sldId id="288" r:id="rId6"/>
    <p:sldId id="289" r:id="rId7"/>
    <p:sldId id="290" r:id="rId8"/>
    <p:sldId id="294" r:id="rId9"/>
    <p:sldId id="291" r:id="rId10"/>
    <p:sldId id="293" r:id="rId11"/>
    <p:sldId id="276" r:id="rId12"/>
    <p:sldId id="277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-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62200" y="-1600200"/>
            <a:ext cx="15240000" cy="106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73704" y="152400"/>
            <a:ext cx="4812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 BAN NHÂN DÂN PHƯỜNG PHÚC LƠI</a:t>
            </a:r>
            <a:b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dirty="0"/>
          </a:p>
        </p:txBody>
      </p:sp>
      <p:pic>
        <p:nvPicPr>
          <p:cNvPr id="6" name="Content Placeholder 5" descr="logo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639" y="923365"/>
            <a:ext cx="1590722" cy="137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446212" y="3276600"/>
            <a:ext cx="72405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u="sng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HIẾU LỄ HỘI MÙA XUÂN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		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Vũ Thị Hồng </a:t>
            </a:r>
            <a:r>
              <a:rPr lang="en-US" sz="1600" b="1" kern="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1600" b="1" kern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ker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2025 -2026</a:t>
            </a: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21606" y="2667000"/>
            <a:ext cx="655478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NHẬN THỨC </a:t>
            </a:r>
            <a:endParaRPr lang="en-US" sz="22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endParaRPr lang="en-US" sz="1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May 6\Desktop\Sang kien kinh nghiem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283" y="-123092"/>
            <a:ext cx="2186517" cy="15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May 6\Desktop\Sang kien kinh nghiem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7315200"/>
            <a:ext cx="9220200" cy="518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Users\May 6\Desktop\Sang kien kinh nghiem\1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97" y="3847222"/>
            <a:ext cx="4899803" cy="29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2018" y="48768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iningTheMorning-HoaTau-308914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76400" y="5372100"/>
            <a:ext cx="609600" cy="2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45556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08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24528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istrator\Desktop\ruoc-e1505958147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6175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en-US" sz="2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1" y="-10319"/>
            <a:ext cx="9206861" cy="6868319"/>
          </a:xfrm>
        </p:spPr>
      </p:pic>
      <p:sp>
        <p:nvSpPr>
          <p:cNvPr id="6" name="TextBox 5"/>
          <p:cNvSpPr txBox="1"/>
          <p:nvPr/>
        </p:nvSpPr>
        <p:spPr>
          <a:xfrm>
            <a:off x="1143000" y="218212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196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6970" y="381000"/>
            <a:ext cx="5156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5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.Ổn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hương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hú thíc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Yến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1558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Administrator\Desktop\khai-hoi-chua-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95494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II.Phương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1.Tìm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800" b="1" cap="all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8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đền hùng</a:t>
            </a:r>
            <a:endParaRPr lang="en-US" sz="28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027273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Đền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 -  </a:t>
            </a:r>
            <a:r>
              <a:rPr lang="en-US" sz="3200" dirty="0" err="1"/>
              <a:t>phú</a:t>
            </a:r>
            <a:r>
              <a:rPr lang="en-US" sz="3200" dirty="0"/>
              <a:t> </a:t>
            </a:r>
            <a:r>
              <a:rPr lang="en-US" sz="3200" dirty="0" err="1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26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762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u lịch Đền Hù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9934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183</Words>
  <Application>Microsoft Office PowerPoint</Application>
  <PresentationFormat>On-screen Show (4:3)</PresentationFormat>
  <Paragraphs>37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Lễ khai hội chùa Hương</vt:lpstr>
      <vt:lpstr>Dòng thuyền tấp nập trở khách trên dòng suối Yến</vt:lpstr>
      <vt:lpstr>Du khách tham quan, vãn cảnh tại động Hương Tích</vt:lpstr>
      <vt:lpstr>PowerPoint Presentation</vt:lpstr>
      <vt:lpstr>PowerPoint Presentation</vt:lpstr>
      <vt:lpstr>Đoàn rước kiệu tại lễ hội đền Hùng</vt:lpstr>
      <vt:lpstr>Đoàn rước cờ xếp hàng lên đền Thượng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Vũ Minh Giang</cp:lastModifiedBy>
  <cp:revision>20</cp:revision>
  <dcterms:created xsi:type="dcterms:W3CDTF">2018-02-23T13:15:48Z</dcterms:created>
  <dcterms:modified xsi:type="dcterms:W3CDTF">2025-10-01T14:50:44Z</dcterms:modified>
</cp:coreProperties>
</file>