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3" d="100"/>
          <a:sy n="73" d="100"/>
        </p:scale>
        <p:origin x="618" y="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A75728F-FF36-4EAA-8205-18E48FE112FD}" type="datetimeFigureOut">
              <a:rPr lang="en-US" smtClean="0"/>
              <a:t>10/4/2025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BFC878-4A0F-46DE-8727-3C8410C01205}" type="slidenum">
              <a:rPr lang="en-US" smtClean="0"/>
              <a:t>‹#›</a:t>
            </a:fld>
            <a:endParaRPr lang="en-US"/>
          </a:p>
        </p:txBody>
      </p:sp>
    </p:spTree>
    <p:extLst>
      <p:ext uri="{BB962C8B-B14F-4D97-AF65-F5344CB8AC3E}">
        <p14:creationId xmlns:p14="http://schemas.microsoft.com/office/powerpoint/2010/main" val="41779210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A75728F-FF36-4EAA-8205-18E48FE112FD}" type="datetimeFigureOut">
              <a:rPr lang="en-US" smtClean="0"/>
              <a:t>10/4/2025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BFC878-4A0F-46DE-8727-3C8410C01205}" type="slidenum">
              <a:rPr lang="en-US" smtClean="0"/>
              <a:t>‹#›</a:t>
            </a:fld>
            <a:endParaRPr lang="en-US"/>
          </a:p>
        </p:txBody>
      </p:sp>
    </p:spTree>
    <p:extLst>
      <p:ext uri="{BB962C8B-B14F-4D97-AF65-F5344CB8AC3E}">
        <p14:creationId xmlns:p14="http://schemas.microsoft.com/office/powerpoint/2010/main" val="2434870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A75728F-FF36-4EAA-8205-18E48FE112FD}" type="datetimeFigureOut">
              <a:rPr lang="en-US" smtClean="0"/>
              <a:t>10/4/2025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BFC878-4A0F-46DE-8727-3C8410C01205}" type="slidenum">
              <a:rPr lang="en-US" smtClean="0"/>
              <a:t>‹#›</a:t>
            </a:fld>
            <a:endParaRPr lang="en-US"/>
          </a:p>
        </p:txBody>
      </p:sp>
    </p:spTree>
    <p:extLst>
      <p:ext uri="{BB962C8B-B14F-4D97-AF65-F5344CB8AC3E}">
        <p14:creationId xmlns:p14="http://schemas.microsoft.com/office/powerpoint/2010/main" val="3463422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A75728F-FF36-4EAA-8205-18E48FE112FD}" type="datetimeFigureOut">
              <a:rPr lang="en-US" smtClean="0"/>
              <a:t>10/4/2025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BFC878-4A0F-46DE-8727-3C8410C01205}" type="slidenum">
              <a:rPr lang="en-US" smtClean="0"/>
              <a:t>‹#›</a:t>
            </a:fld>
            <a:endParaRPr lang="en-US"/>
          </a:p>
        </p:txBody>
      </p:sp>
    </p:spTree>
    <p:extLst>
      <p:ext uri="{BB962C8B-B14F-4D97-AF65-F5344CB8AC3E}">
        <p14:creationId xmlns:p14="http://schemas.microsoft.com/office/powerpoint/2010/main" val="30745521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5A75728F-FF36-4EAA-8205-18E48FE112FD}" type="datetimeFigureOut">
              <a:rPr lang="en-US" smtClean="0"/>
              <a:t>10/4/2025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BFC878-4A0F-46DE-8727-3C8410C01205}" type="slidenum">
              <a:rPr lang="en-US" smtClean="0"/>
              <a:t>‹#›</a:t>
            </a:fld>
            <a:endParaRPr lang="en-US"/>
          </a:p>
        </p:txBody>
      </p:sp>
    </p:spTree>
    <p:extLst>
      <p:ext uri="{BB962C8B-B14F-4D97-AF65-F5344CB8AC3E}">
        <p14:creationId xmlns:p14="http://schemas.microsoft.com/office/powerpoint/2010/main" val="10616897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A75728F-FF36-4EAA-8205-18E48FE112FD}" type="datetimeFigureOut">
              <a:rPr lang="en-US" smtClean="0"/>
              <a:t>10/4/2025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5BFC878-4A0F-46DE-8727-3C8410C01205}" type="slidenum">
              <a:rPr lang="en-US" smtClean="0"/>
              <a:t>‹#›</a:t>
            </a:fld>
            <a:endParaRPr lang="en-US"/>
          </a:p>
        </p:txBody>
      </p:sp>
    </p:spTree>
    <p:extLst>
      <p:ext uri="{BB962C8B-B14F-4D97-AF65-F5344CB8AC3E}">
        <p14:creationId xmlns:p14="http://schemas.microsoft.com/office/powerpoint/2010/main" val="17092256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A75728F-FF36-4EAA-8205-18E48FE112FD}" type="datetimeFigureOut">
              <a:rPr lang="en-US" smtClean="0"/>
              <a:t>10/4/2025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5BFC878-4A0F-46DE-8727-3C8410C01205}" type="slidenum">
              <a:rPr lang="en-US" smtClean="0"/>
              <a:t>‹#›</a:t>
            </a:fld>
            <a:endParaRPr lang="en-US"/>
          </a:p>
        </p:txBody>
      </p:sp>
    </p:spTree>
    <p:extLst>
      <p:ext uri="{BB962C8B-B14F-4D97-AF65-F5344CB8AC3E}">
        <p14:creationId xmlns:p14="http://schemas.microsoft.com/office/powerpoint/2010/main" val="32627817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A75728F-FF36-4EAA-8205-18E48FE112FD}" type="datetimeFigureOut">
              <a:rPr lang="en-US" smtClean="0"/>
              <a:t>10/4/2025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5BFC878-4A0F-46DE-8727-3C8410C01205}" type="slidenum">
              <a:rPr lang="en-US" smtClean="0"/>
              <a:t>‹#›</a:t>
            </a:fld>
            <a:endParaRPr lang="en-US"/>
          </a:p>
        </p:txBody>
      </p:sp>
    </p:spTree>
    <p:extLst>
      <p:ext uri="{BB962C8B-B14F-4D97-AF65-F5344CB8AC3E}">
        <p14:creationId xmlns:p14="http://schemas.microsoft.com/office/powerpoint/2010/main" val="20165626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A75728F-FF36-4EAA-8205-18E48FE112FD}" type="datetimeFigureOut">
              <a:rPr lang="en-US" smtClean="0"/>
              <a:t>10/4/2025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5BFC878-4A0F-46DE-8727-3C8410C01205}" type="slidenum">
              <a:rPr lang="en-US" smtClean="0"/>
              <a:t>‹#›</a:t>
            </a:fld>
            <a:endParaRPr lang="en-US"/>
          </a:p>
        </p:txBody>
      </p:sp>
    </p:spTree>
    <p:extLst>
      <p:ext uri="{BB962C8B-B14F-4D97-AF65-F5344CB8AC3E}">
        <p14:creationId xmlns:p14="http://schemas.microsoft.com/office/powerpoint/2010/main" val="3155387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5A75728F-FF36-4EAA-8205-18E48FE112FD}" type="datetimeFigureOut">
              <a:rPr lang="en-US" smtClean="0"/>
              <a:t>10/4/2025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5BFC878-4A0F-46DE-8727-3C8410C01205}" type="slidenum">
              <a:rPr lang="en-US" smtClean="0"/>
              <a:t>‹#›</a:t>
            </a:fld>
            <a:endParaRPr lang="en-US"/>
          </a:p>
        </p:txBody>
      </p:sp>
    </p:spTree>
    <p:extLst>
      <p:ext uri="{BB962C8B-B14F-4D97-AF65-F5344CB8AC3E}">
        <p14:creationId xmlns:p14="http://schemas.microsoft.com/office/powerpoint/2010/main" val="2555529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5A75728F-FF36-4EAA-8205-18E48FE112FD}" type="datetimeFigureOut">
              <a:rPr lang="en-US" smtClean="0"/>
              <a:t>10/4/2025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5BFC878-4A0F-46DE-8727-3C8410C01205}" type="slidenum">
              <a:rPr lang="en-US" smtClean="0"/>
              <a:t>‹#›</a:t>
            </a:fld>
            <a:endParaRPr lang="en-US"/>
          </a:p>
        </p:txBody>
      </p:sp>
    </p:spTree>
    <p:extLst>
      <p:ext uri="{BB962C8B-B14F-4D97-AF65-F5344CB8AC3E}">
        <p14:creationId xmlns:p14="http://schemas.microsoft.com/office/powerpoint/2010/main" val="1648907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A75728F-FF36-4EAA-8205-18E48FE112FD}" type="datetimeFigureOut">
              <a:rPr lang="en-US" smtClean="0"/>
              <a:t>10/4/2025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5BFC878-4A0F-46DE-8727-3C8410C01205}" type="slidenum">
              <a:rPr lang="en-US" smtClean="0"/>
              <a:t>‹#›</a:t>
            </a:fld>
            <a:endParaRPr lang="en-US"/>
          </a:p>
        </p:txBody>
      </p:sp>
    </p:spTree>
    <p:extLst>
      <p:ext uri="{BB962C8B-B14F-4D97-AF65-F5344CB8AC3E}">
        <p14:creationId xmlns:p14="http://schemas.microsoft.com/office/powerpoint/2010/main" val="422932297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51.svg"/><Relationship Id="rId3" Type="http://schemas.openxmlformats.org/officeDocument/2006/relationships/image" Target="../media/image46.svg"/><Relationship Id="rId7" Type="http://schemas.openxmlformats.org/officeDocument/2006/relationships/image" Target="../media/image33.pn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49.svg"/><Relationship Id="rId5" Type="http://schemas.openxmlformats.org/officeDocument/2006/relationships/image" Target="../media/image32.png"/><Relationship Id="rId10" Type="http://schemas.openxmlformats.org/officeDocument/2006/relationships/image" Target="../media/image53.svg"/><Relationship Id="rId4" Type="http://schemas.openxmlformats.org/officeDocument/2006/relationships/image" Target="../media/image31.png"/><Relationship Id="rId9" Type="http://schemas.openxmlformats.org/officeDocument/2006/relationships/image" Target="../media/image34.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17" Type="http://schemas.openxmlformats.org/officeDocument/2006/relationships/image" Target="../media/image14.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3.pn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 Id="rId5" Type="http://schemas.openxmlformats.org/officeDocument/2006/relationships/image" Target="../media/image32.svg"/><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36.svg"/><Relationship Id="rId7" Type="http://schemas.openxmlformats.org/officeDocument/2006/relationships/image" Target="../media/image24.png"/><Relationship Id="rId12" Type="http://schemas.openxmlformats.org/officeDocument/2006/relationships/image" Target="../media/image29.pn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38.svg"/><Relationship Id="rId11" Type="http://schemas.openxmlformats.org/officeDocument/2006/relationships/image" Target="../media/image28.png"/><Relationship Id="rId5" Type="http://schemas.openxmlformats.org/officeDocument/2006/relationships/image" Target="../media/image23.png"/><Relationship Id="rId10" Type="http://schemas.openxmlformats.org/officeDocument/2006/relationships/image" Target="../media/image27.png"/><Relationship Id="rId4" Type="http://schemas.openxmlformats.org/officeDocument/2006/relationships/image" Target="../media/image14.png"/><Relationship Id="rId9"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27874408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094396" y="-1173161"/>
            <a:ext cx="3203936" cy="2994223"/>
          </a:xfrm>
          <a:custGeom>
            <a:avLst/>
            <a:gdLst/>
            <a:ahLst/>
            <a:cxnLst/>
            <a:rect l="l" t="t" r="r" b="b"/>
            <a:pathLst>
              <a:path w="4805904" h="4491335">
                <a:moveTo>
                  <a:pt x="0" y="0"/>
                </a:moveTo>
                <a:lnTo>
                  <a:pt x="4805904" y="0"/>
                </a:lnTo>
                <a:lnTo>
                  <a:pt x="4805904" y="4491335"/>
                </a:lnTo>
                <a:lnTo>
                  <a:pt x="0" y="4491335"/>
                </a:lnTo>
                <a:lnTo>
                  <a:pt x="0" y="0"/>
                </a:lnTo>
                <a:close/>
              </a:path>
            </a:pathLst>
          </a:custGeom>
          <a:blipFill>
            <a:blip r:embed="rId2">
              <a:alphaModFix amt="59000"/>
              <a:extLst>
                <a:ext uri="{96DAC541-7B7A-43D3-8B79-37D633B846F1}">
                  <asvg:svgBlip xmlns="" xmlns:asvg="http://schemas.microsoft.com/office/drawing/2016/SVG/main" r:embed="rId3"/>
                </a:ext>
              </a:extLst>
            </a:blip>
            <a:stretch>
              <a:fillRect/>
            </a:stretch>
          </a:blipFill>
        </p:spPr>
      </p:sp>
      <p:sp>
        <p:nvSpPr>
          <p:cNvPr id="3" name="Freeform 3"/>
          <p:cNvSpPr/>
          <p:nvPr/>
        </p:nvSpPr>
        <p:spPr>
          <a:xfrm>
            <a:off x="-743023" y="2096352"/>
            <a:ext cx="12935023" cy="4963815"/>
          </a:xfrm>
          <a:custGeom>
            <a:avLst/>
            <a:gdLst/>
            <a:ahLst/>
            <a:cxnLst/>
            <a:rect l="l" t="t" r="r" b="b"/>
            <a:pathLst>
              <a:path w="19402534" h="7445723">
                <a:moveTo>
                  <a:pt x="0" y="0"/>
                </a:moveTo>
                <a:lnTo>
                  <a:pt x="19402534" y="0"/>
                </a:lnTo>
                <a:lnTo>
                  <a:pt x="19402534" y="7445722"/>
                </a:lnTo>
                <a:lnTo>
                  <a:pt x="0" y="7445722"/>
                </a:lnTo>
                <a:lnTo>
                  <a:pt x="0" y="0"/>
                </a:lnTo>
                <a:close/>
              </a:path>
            </a:pathLst>
          </a:custGeom>
          <a:blipFill>
            <a:blip r:embed="rId4"/>
            <a:stretch>
              <a:fillRect/>
            </a:stretch>
          </a:blipFill>
        </p:spPr>
      </p:sp>
      <p:sp>
        <p:nvSpPr>
          <p:cNvPr id="4" name="Freeform 4"/>
          <p:cNvSpPr/>
          <p:nvPr/>
        </p:nvSpPr>
        <p:spPr>
          <a:xfrm>
            <a:off x="8853670" y="-421563"/>
            <a:ext cx="2842694" cy="2743200"/>
          </a:xfrm>
          <a:custGeom>
            <a:avLst/>
            <a:gdLst/>
            <a:ahLst/>
            <a:cxnLst/>
            <a:rect l="l" t="t" r="r" b="b"/>
            <a:pathLst>
              <a:path w="4264041" h="4114800">
                <a:moveTo>
                  <a:pt x="0" y="0"/>
                </a:moveTo>
                <a:lnTo>
                  <a:pt x="4264041" y="0"/>
                </a:lnTo>
                <a:lnTo>
                  <a:pt x="4264041" y="4114800"/>
                </a:lnTo>
                <a:lnTo>
                  <a:pt x="0" y="4114800"/>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5" name="TextBox 5"/>
          <p:cNvSpPr txBox="1"/>
          <p:nvPr/>
        </p:nvSpPr>
        <p:spPr>
          <a:xfrm>
            <a:off x="1365554" y="1805490"/>
            <a:ext cx="7073885" cy="1397819"/>
          </a:xfrm>
          <a:prstGeom prst="rect">
            <a:avLst/>
          </a:prstGeom>
        </p:spPr>
        <p:txBody>
          <a:bodyPr lIns="0" tIns="0" rIns="0" bIns="0" rtlCol="0" anchor="t">
            <a:spAutoFit/>
          </a:bodyPr>
          <a:lstStyle/>
          <a:p>
            <a:pPr>
              <a:lnSpc>
                <a:spcPts val="10899"/>
              </a:lnSpc>
            </a:pPr>
            <a:r>
              <a:rPr lang="en-US" sz="7785" b="1" dirty="0">
                <a:solidFill>
                  <a:srgbClr val="F15A24"/>
                </a:solidFill>
                <a:latin typeface="Playpen Sans Bold"/>
                <a:ea typeface="Playpen Sans Bold"/>
                <a:cs typeface="Playpen Sans Bold"/>
                <a:sym typeface="Playpen Sans Bold"/>
              </a:rPr>
              <a:t>THANK YOU!</a:t>
            </a:r>
          </a:p>
        </p:txBody>
      </p:sp>
      <p:sp>
        <p:nvSpPr>
          <p:cNvPr id="6" name="Freeform 6"/>
          <p:cNvSpPr/>
          <p:nvPr/>
        </p:nvSpPr>
        <p:spPr>
          <a:xfrm>
            <a:off x="7508089" y="3142066"/>
            <a:ext cx="1041206" cy="952704"/>
          </a:xfrm>
          <a:custGeom>
            <a:avLst/>
            <a:gdLst/>
            <a:ahLst/>
            <a:cxnLst/>
            <a:rect l="l" t="t" r="r" b="b"/>
            <a:pathLst>
              <a:path w="1561809" h="1429056">
                <a:moveTo>
                  <a:pt x="0" y="0"/>
                </a:moveTo>
                <a:lnTo>
                  <a:pt x="1561809" y="0"/>
                </a:lnTo>
                <a:lnTo>
                  <a:pt x="1561809" y="1429055"/>
                </a:lnTo>
                <a:lnTo>
                  <a:pt x="0" y="1429055"/>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7" name="Freeform 7"/>
          <p:cNvSpPr/>
          <p:nvPr/>
        </p:nvSpPr>
        <p:spPr>
          <a:xfrm rot="1542514">
            <a:off x="-885457" y="-46951"/>
            <a:ext cx="1306449" cy="2743200"/>
          </a:xfrm>
          <a:custGeom>
            <a:avLst/>
            <a:gdLst/>
            <a:ahLst/>
            <a:cxnLst/>
            <a:rect l="l" t="t" r="r" b="b"/>
            <a:pathLst>
              <a:path w="1959674" h="4114800">
                <a:moveTo>
                  <a:pt x="0" y="0"/>
                </a:moveTo>
                <a:lnTo>
                  <a:pt x="1959674" y="0"/>
                </a:lnTo>
                <a:lnTo>
                  <a:pt x="1959674" y="4114800"/>
                </a:lnTo>
                <a:lnTo>
                  <a:pt x="0" y="4114800"/>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sp>
        <p:nvSpPr>
          <p:cNvPr id="8" name="Freeform 8"/>
          <p:cNvSpPr/>
          <p:nvPr/>
        </p:nvSpPr>
        <p:spPr>
          <a:xfrm>
            <a:off x="46490" y="2096352"/>
            <a:ext cx="904833" cy="827922"/>
          </a:xfrm>
          <a:custGeom>
            <a:avLst/>
            <a:gdLst/>
            <a:ahLst/>
            <a:cxnLst/>
            <a:rect l="l" t="t" r="r" b="b"/>
            <a:pathLst>
              <a:path w="1357249" h="1241883">
                <a:moveTo>
                  <a:pt x="0" y="0"/>
                </a:moveTo>
                <a:lnTo>
                  <a:pt x="1357249" y="0"/>
                </a:lnTo>
                <a:lnTo>
                  <a:pt x="1357249" y="1241883"/>
                </a:lnTo>
                <a:lnTo>
                  <a:pt x="0" y="1241883"/>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Tree>
    <p:extLst>
      <p:ext uri="{BB962C8B-B14F-4D97-AF65-F5344CB8AC3E}">
        <p14:creationId xmlns:p14="http://schemas.microsoft.com/office/powerpoint/2010/main" val="18188974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185581" y="1290238"/>
            <a:ext cx="7386948" cy="3998186"/>
          </a:xfrm>
          <a:custGeom>
            <a:avLst/>
            <a:gdLst/>
            <a:ahLst/>
            <a:cxnLst/>
            <a:rect l="l" t="t" r="r" b="b"/>
            <a:pathLst>
              <a:path w="11080422" h="5997279">
                <a:moveTo>
                  <a:pt x="0" y="0"/>
                </a:moveTo>
                <a:lnTo>
                  <a:pt x="11080423" y="0"/>
                </a:lnTo>
                <a:lnTo>
                  <a:pt x="11080423" y="5997279"/>
                </a:lnTo>
                <a:lnTo>
                  <a:pt x="0" y="5997279"/>
                </a:lnTo>
                <a:lnTo>
                  <a:pt x="0" y="0"/>
                </a:lnTo>
                <a:close/>
              </a:path>
            </a:pathLst>
          </a:custGeom>
          <a:blipFill>
            <a:blip r:embed="rId2"/>
            <a:stretch>
              <a:fillRect/>
            </a:stretch>
          </a:blipFill>
        </p:spPr>
      </p:sp>
      <p:grpSp>
        <p:nvGrpSpPr>
          <p:cNvPr id="3" name="Group 3"/>
          <p:cNvGrpSpPr/>
          <p:nvPr/>
        </p:nvGrpSpPr>
        <p:grpSpPr>
          <a:xfrm>
            <a:off x="-586700" y="5874076"/>
            <a:ext cx="13758039" cy="2057400"/>
            <a:chOff x="0" y="0"/>
            <a:chExt cx="5435275" cy="812800"/>
          </a:xfrm>
        </p:grpSpPr>
        <p:sp>
          <p:nvSpPr>
            <p:cNvPr id="4" name="Freeform 4"/>
            <p:cNvSpPr/>
            <p:nvPr/>
          </p:nvSpPr>
          <p:spPr>
            <a:xfrm>
              <a:off x="0" y="0"/>
              <a:ext cx="5435275" cy="812800"/>
            </a:xfrm>
            <a:custGeom>
              <a:avLst/>
              <a:gdLst/>
              <a:ahLst/>
              <a:cxnLst/>
              <a:rect l="l" t="t" r="r" b="b"/>
              <a:pathLst>
                <a:path w="5435275" h="812800">
                  <a:moveTo>
                    <a:pt x="0" y="0"/>
                  </a:moveTo>
                  <a:lnTo>
                    <a:pt x="5435275" y="0"/>
                  </a:lnTo>
                  <a:lnTo>
                    <a:pt x="5435275" y="812800"/>
                  </a:lnTo>
                  <a:lnTo>
                    <a:pt x="0" y="812800"/>
                  </a:lnTo>
                  <a:close/>
                </a:path>
              </a:pathLst>
            </a:custGeom>
            <a:solidFill>
              <a:srgbClr val="FFFDB7"/>
            </a:solidFill>
          </p:spPr>
        </p:sp>
        <p:sp>
          <p:nvSpPr>
            <p:cNvPr id="5" name="TextBox 5"/>
            <p:cNvSpPr txBox="1"/>
            <p:nvPr/>
          </p:nvSpPr>
          <p:spPr>
            <a:xfrm>
              <a:off x="0" y="-38100"/>
              <a:ext cx="5435275" cy="850900"/>
            </a:xfrm>
            <a:prstGeom prst="rect">
              <a:avLst/>
            </a:prstGeom>
          </p:spPr>
          <p:txBody>
            <a:bodyPr lIns="33867" tIns="33867" rIns="33867" bIns="33867" rtlCol="0" anchor="ctr"/>
            <a:lstStyle/>
            <a:p>
              <a:pPr algn="ctr">
                <a:lnSpc>
                  <a:spcPts val="1773"/>
                </a:lnSpc>
                <a:spcBef>
                  <a:spcPct val="0"/>
                </a:spcBef>
              </a:pPr>
              <a:endParaRPr sz="1200"/>
            </a:p>
          </p:txBody>
        </p:sp>
      </p:grpSp>
      <p:sp>
        <p:nvSpPr>
          <p:cNvPr id="7" name="Freeform 7"/>
          <p:cNvSpPr/>
          <p:nvPr/>
        </p:nvSpPr>
        <p:spPr>
          <a:xfrm>
            <a:off x="-791472" y="-409673"/>
            <a:ext cx="2954544" cy="3110046"/>
          </a:xfrm>
          <a:custGeom>
            <a:avLst/>
            <a:gdLst/>
            <a:ahLst/>
            <a:cxnLst/>
            <a:rect l="l" t="t" r="r" b="b"/>
            <a:pathLst>
              <a:path w="4431816" h="4665069">
                <a:moveTo>
                  <a:pt x="0" y="0"/>
                </a:moveTo>
                <a:lnTo>
                  <a:pt x="4431816" y="0"/>
                </a:lnTo>
                <a:lnTo>
                  <a:pt x="4431816" y="4665069"/>
                </a:lnTo>
                <a:lnTo>
                  <a:pt x="0" y="4665069"/>
                </a:lnTo>
                <a:lnTo>
                  <a:pt x="0" y="0"/>
                </a:lnTo>
                <a:close/>
              </a:path>
            </a:pathLst>
          </a:custGeom>
          <a:blipFill>
            <a:blip r:embed="rId3"/>
            <a:stretch>
              <a:fillRect/>
            </a:stretch>
          </a:blipFill>
        </p:spPr>
      </p:sp>
      <p:sp>
        <p:nvSpPr>
          <p:cNvPr id="8" name="Freeform 8"/>
          <p:cNvSpPr/>
          <p:nvPr/>
        </p:nvSpPr>
        <p:spPr>
          <a:xfrm>
            <a:off x="10324490" y="897600"/>
            <a:ext cx="2181573" cy="2644331"/>
          </a:xfrm>
          <a:custGeom>
            <a:avLst/>
            <a:gdLst/>
            <a:ahLst/>
            <a:cxnLst/>
            <a:rect l="l" t="t" r="r" b="b"/>
            <a:pathLst>
              <a:path w="3272360" h="3966497">
                <a:moveTo>
                  <a:pt x="0" y="0"/>
                </a:moveTo>
                <a:lnTo>
                  <a:pt x="3272359" y="0"/>
                </a:lnTo>
                <a:lnTo>
                  <a:pt x="3272359" y="3966496"/>
                </a:lnTo>
                <a:lnTo>
                  <a:pt x="0" y="3966496"/>
                </a:lnTo>
                <a:lnTo>
                  <a:pt x="0" y="0"/>
                </a:lnTo>
                <a:close/>
              </a:path>
            </a:pathLst>
          </a:custGeom>
          <a:blipFill>
            <a:blip r:embed="rId4"/>
            <a:stretch>
              <a:fillRect/>
            </a:stretch>
          </a:blipFill>
        </p:spPr>
      </p:sp>
      <p:sp>
        <p:nvSpPr>
          <p:cNvPr id="12" name="TextBox 8"/>
          <p:cNvSpPr txBox="1"/>
          <p:nvPr/>
        </p:nvSpPr>
        <p:spPr>
          <a:xfrm>
            <a:off x="2256366" y="2646013"/>
            <a:ext cx="7376430" cy="2500685"/>
          </a:xfrm>
          <a:prstGeom prst="rect">
            <a:avLst/>
          </a:prstGeom>
        </p:spPr>
        <p:txBody>
          <a:bodyPr lIns="0" tIns="0" rIns="0" bIns="0" rtlCol="0" anchor="t">
            <a:spAutoFit/>
          </a:bodyPr>
          <a:lstStyle/>
          <a:p>
            <a:pPr algn="ctr">
              <a:lnSpc>
                <a:spcPts val="7416"/>
              </a:lnSpc>
            </a:pPr>
            <a:r>
              <a:rPr lang="en-US" sz="6866" dirty="0">
                <a:solidFill>
                  <a:srgbClr val="EF391F"/>
                </a:solidFill>
                <a:latin typeface="1FTV Wolfers"/>
                <a:ea typeface="1FTV Wolfers"/>
                <a:cs typeface="1FTV Wolfers"/>
                <a:sym typeface="1FTV Wolfers"/>
              </a:rPr>
              <a:t>BÀI THƠ: BÁC HỒ CỦA EM</a:t>
            </a:r>
          </a:p>
          <a:p>
            <a:pPr algn="ctr">
              <a:lnSpc>
                <a:spcPts val="4680"/>
              </a:lnSpc>
            </a:pPr>
            <a:r>
              <a:rPr lang="en-US" sz="4334" dirty="0" err="1">
                <a:solidFill>
                  <a:srgbClr val="000000"/>
                </a:solidFill>
                <a:latin typeface="1FTV Wolfers"/>
                <a:ea typeface="1FTV Wolfers"/>
                <a:cs typeface="1FTV Wolfers"/>
                <a:sym typeface="1FTV Wolfers"/>
              </a:rPr>
              <a:t>Giáo</a:t>
            </a:r>
            <a:r>
              <a:rPr lang="en-US" sz="4334" dirty="0">
                <a:solidFill>
                  <a:srgbClr val="000000"/>
                </a:solidFill>
                <a:latin typeface="1FTV Wolfers"/>
                <a:ea typeface="1FTV Wolfers"/>
                <a:cs typeface="1FTV Wolfers"/>
                <a:sym typeface="1FTV Wolfers"/>
              </a:rPr>
              <a:t> </a:t>
            </a:r>
            <a:r>
              <a:rPr lang="en-US" sz="4334" dirty="0" err="1">
                <a:solidFill>
                  <a:srgbClr val="000000"/>
                </a:solidFill>
                <a:latin typeface="1FTV Wolfers"/>
                <a:ea typeface="1FTV Wolfers"/>
                <a:cs typeface="1FTV Wolfers"/>
                <a:sym typeface="1FTV Wolfers"/>
              </a:rPr>
              <a:t>viên</a:t>
            </a:r>
            <a:r>
              <a:rPr lang="en-US" sz="4334" dirty="0">
                <a:solidFill>
                  <a:srgbClr val="000000"/>
                </a:solidFill>
                <a:latin typeface="1FTV Wolfers"/>
                <a:ea typeface="1FTV Wolfers"/>
                <a:cs typeface="1FTV Wolfers"/>
                <a:sym typeface="1FTV Wolfers"/>
              </a:rPr>
              <a:t>: </a:t>
            </a:r>
            <a:r>
              <a:rPr lang="en-US" sz="4334" dirty="0" err="1">
                <a:solidFill>
                  <a:srgbClr val="000000"/>
                </a:solidFill>
                <a:latin typeface="1FTV Wolfers"/>
                <a:ea typeface="1FTV Wolfers"/>
                <a:cs typeface="1FTV Wolfers"/>
                <a:sym typeface="1FTV Wolfers"/>
              </a:rPr>
              <a:t>Nguyễn</a:t>
            </a:r>
            <a:r>
              <a:rPr lang="en-US" sz="4334" dirty="0">
                <a:solidFill>
                  <a:srgbClr val="000000"/>
                </a:solidFill>
                <a:latin typeface="1FTV Wolfers"/>
                <a:ea typeface="1FTV Wolfers"/>
                <a:cs typeface="1FTV Wolfers"/>
                <a:sym typeface="1FTV Wolfers"/>
              </a:rPr>
              <a:t> </a:t>
            </a:r>
            <a:r>
              <a:rPr lang="en-US" sz="4334" dirty="0" err="1">
                <a:solidFill>
                  <a:srgbClr val="000000"/>
                </a:solidFill>
                <a:latin typeface="1FTV Wolfers"/>
                <a:ea typeface="1FTV Wolfers"/>
                <a:cs typeface="1FTV Wolfers"/>
                <a:sym typeface="1FTV Wolfers"/>
              </a:rPr>
              <a:t>Lệ</a:t>
            </a:r>
            <a:r>
              <a:rPr lang="en-US" sz="4334" dirty="0">
                <a:solidFill>
                  <a:srgbClr val="000000"/>
                </a:solidFill>
                <a:latin typeface="1FTV Wolfers"/>
                <a:ea typeface="1FTV Wolfers"/>
                <a:cs typeface="1FTV Wolfers"/>
                <a:sym typeface="1FTV Wolfers"/>
              </a:rPr>
              <a:t> </a:t>
            </a:r>
            <a:r>
              <a:rPr lang="en-US" sz="4334" dirty="0" err="1">
                <a:solidFill>
                  <a:srgbClr val="000000"/>
                </a:solidFill>
                <a:latin typeface="1FTV Wolfers"/>
                <a:ea typeface="1FTV Wolfers"/>
                <a:cs typeface="1FTV Wolfers"/>
                <a:sym typeface="1FTV Wolfers"/>
              </a:rPr>
              <a:t>Quyên</a:t>
            </a:r>
            <a:r>
              <a:rPr lang="en-US" sz="4334" dirty="0">
                <a:solidFill>
                  <a:srgbClr val="000000"/>
                </a:solidFill>
                <a:latin typeface="1FTV Wolfers"/>
                <a:ea typeface="1FTV Wolfers"/>
                <a:cs typeface="1FTV Wolfers"/>
                <a:sym typeface="1FTV Wolfers"/>
              </a:rPr>
              <a:t> </a:t>
            </a:r>
            <a:endParaRPr lang="en-US" sz="4334" dirty="0">
              <a:solidFill>
                <a:srgbClr val="000000"/>
              </a:solidFill>
              <a:latin typeface="1FTV Wolfers"/>
              <a:ea typeface="1FTV Wolfers"/>
              <a:cs typeface="1FTV Wolfers"/>
              <a:sym typeface="1FTV Wolfers"/>
            </a:endParaRPr>
          </a:p>
        </p:txBody>
      </p:sp>
      <p:sp>
        <p:nvSpPr>
          <p:cNvPr id="13" name="Freeform 11"/>
          <p:cNvSpPr/>
          <p:nvPr/>
        </p:nvSpPr>
        <p:spPr>
          <a:xfrm>
            <a:off x="-194652" y="2012960"/>
            <a:ext cx="2830213" cy="3669678"/>
          </a:xfrm>
          <a:custGeom>
            <a:avLst/>
            <a:gdLst/>
            <a:ahLst/>
            <a:cxnLst/>
            <a:rect l="l" t="t" r="r" b="b"/>
            <a:pathLst>
              <a:path w="4245319" h="5504517">
                <a:moveTo>
                  <a:pt x="0" y="0"/>
                </a:moveTo>
                <a:lnTo>
                  <a:pt x="4245319" y="0"/>
                </a:lnTo>
                <a:lnTo>
                  <a:pt x="4245319" y="5504517"/>
                </a:lnTo>
                <a:lnTo>
                  <a:pt x="0" y="5504517"/>
                </a:lnTo>
                <a:lnTo>
                  <a:pt x="0" y="0"/>
                </a:lnTo>
                <a:close/>
              </a:path>
            </a:pathLst>
          </a:custGeom>
          <a:blipFill>
            <a:blip r:embed="rId5"/>
            <a:stretch>
              <a:fillRect r="-79461"/>
            </a:stretch>
          </a:blipFill>
        </p:spPr>
      </p:sp>
      <p:sp>
        <p:nvSpPr>
          <p:cNvPr id="14" name="Freeform 12"/>
          <p:cNvSpPr/>
          <p:nvPr/>
        </p:nvSpPr>
        <p:spPr>
          <a:xfrm>
            <a:off x="9703581" y="1729837"/>
            <a:ext cx="2639573" cy="3814183"/>
          </a:xfrm>
          <a:custGeom>
            <a:avLst/>
            <a:gdLst/>
            <a:ahLst/>
            <a:cxnLst/>
            <a:rect l="l" t="t" r="r" b="b"/>
            <a:pathLst>
              <a:path w="3959360" h="5721275">
                <a:moveTo>
                  <a:pt x="0" y="0"/>
                </a:moveTo>
                <a:lnTo>
                  <a:pt x="3959360" y="0"/>
                </a:lnTo>
                <a:lnTo>
                  <a:pt x="3959360" y="5721275"/>
                </a:lnTo>
                <a:lnTo>
                  <a:pt x="0" y="5721275"/>
                </a:lnTo>
                <a:lnTo>
                  <a:pt x="0" y="0"/>
                </a:lnTo>
                <a:close/>
              </a:path>
            </a:pathLst>
          </a:custGeom>
          <a:blipFill>
            <a:blip r:embed="rId6"/>
            <a:stretch>
              <a:fillRect l="-100000"/>
            </a:stretch>
          </a:blipFill>
        </p:spPr>
      </p:sp>
      <p:sp>
        <p:nvSpPr>
          <p:cNvPr id="15" name="TextBox 16"/>
          <p:cNvSpPr txBox="1"/>
          <p:nvPr/>
        </p:nvSpPr>
        <p:spPr>
          <a:xfrm>
            <a:off x="2623747" y="1789938"/>
            <a:ext cx="6911993" cy="897682"/>
          </a:xfrm>
          <a:prstGeom prst="rect">
            <a:avLst/>
          </a:prstGeom>
        </p:spPr>
        <p:txBody>
          <a:bodyPr lIns="0" tIns="0" rIns="0" bIns="0" rtlCol="0" anchor="t">
            <a:spAutoFit/>
          </a:bodyPr>
          <a:lstStyle/>
          <a:p>
            <a:pPr algn="ctr">
              <a:lnSpc>
                <a:spcPts val="3507"/>
              </a:lnSpc>
            </a:pPr>
            <a:r>
              <a:rPr lang="en-US" sz="2718" spc="315" dirty="0">
                <a:solidFill>
                  <a:srgbClr val="280B60"/>
                </a:solidFill>
                <a:latin typeface="Roboto 1 Heavy"/>
                <a:ea typeface="Roboto 1 Heavy"/>
                <a:cs typeface="Roboto 1 Heavy"/>
                <a:sym typeface="Roboto 1 Heavy"/>
              </a:rPr>
              <a:t>LĨNH VỰC PHÁT TRIỂN NGÔN NGỮ</a:t>
            </a:r>
          </a:p>
        </p:txBody>
      </p:sp>
      <p:sp>
        <p:nvSpPr>
          <p:cNvPr id="16" name="Freeform 13"/>
          <p:cNvSpPr/>
          <p:nvPr/>
        </p:nvSpPr>
        <p:spPr>
          <a:xfrm>
            <a:off x="7629263" y="-79974"/>
            <a:ext cx="4876800" cy="1133856"/>
          </a:xfrm>
          <a:custGeom>
            <a:avLst/>
            <a:gdLst/>
            <a:ahLst/>
            <a:cxnLst/>
            <a:rect l="l" t="t" r="r" b="b"/>
            <a:pathLst>
              <a:path w="7315200" h="1700784">
                <a:moveTo>
                  <a:pt x="0" y="0"/>
                </a:moveTo>
                <a:lnTo>
                  <a:pt x="7315200" y="0"/>
                </a:lnTo>
                <a:lnTo>
                  <a:pt x="7315200" y="1700784"/>
                </a:lnTo>
                <a:lnTo>
                  <a:pt x="0" y="1700784"/>
                </a:lnTo>
                <a:lnTo>
                  <a:pt x="0" y="0"/>
                </a:lnTo>
                <a:close/>
              </a:path>
            </a:pathLst>
          </a:custGeom>
          <a:blipFill>
            <a:blip r:embed="rId7">
              <a:extLst>
                <a:ext uri="{96DAC541-7B7A-43D3-8B79-37D633B846F1}">
                  <asvg:svgBlip xmlns="" xmlns:asvg="http://schemas.microsoft.com/office/drawing/2016/SVG/main" r:embed="rId17"/>
                </a:ext>
              </a:extLst>
            </a:blip>
            <a:stretch>
              <a:fillRect/>
            </a:stretch>
          </a:blipFill>
        </p:spPr>
      </p:sp>
      <p:sp>
        <p:nvSpPr>
          <p:cNvPr id="17" name="Freeform 14"/>
          <p:cNvSpPr/>
          <p:nvPr/>
        </p:nvSpPr>
        <p:spPr>
          <a:xfrm flipH="1">
            <a:off x="-44055" y="47824"/>
            <a:ext cx="4439811" cy="1032256"/>
          </a:xfrm>
          <a:custGeom>
            <a:avLst/>
            <a:gdLst/>
            <a:ahLst/>
            <a:cxnLst/>
            <a:rect l="l" t="t" r="r" b="b"/>
            <a:pathLst>
              <a:path w="6659716" h="1548384">
                <a:moveTo>
                  <a:pt x="6659716" y="0"/>
                </a:moveTo>
                <a:lnTo>
                  <a:pt x="0" y="0"/>
                </a:lnTo>
                <a:lnTo>
                  <a:pt x="0" y="1548384"/>
                </a:lnTo>
                <a:lnTo>
                  <a:pt x="6659716" y="1548384"/>
                </a:lnTo>
                <a:lnTo>
                  <a:pt x="6659716" y="0"/>
                </a:lnTo>
                <a:close/>
              </a:path>
            </a:pathLst>
          </a:custGeom>
          <a:blipFill>
            <a:blip r:embed="rId7">
              <a:extLst>
                <a:ext uri="{96DAC541-7B7A-43D3-8B79-37D633B846F1}">
                  <asvg:svgBlip xmlns="" xmlns:asvg="http://schemas.microsoft.com/office/drawing/2016/SVG/main" r:embed="rId17"/>
                </a:ext>
              </a:extLst>
            </a:blip>
            <a:stretch>
              <a:fillRect/>
            </a:stretch>
          </a:blipFill>
        </p:spPr>
      </p:sp>
    </p:spTree>
    <p:extLst>
      <p:ext uri="{BB962C8B-B14F-4D97-AF65-F5344CB8AC3E}">
        <p14:creationId xmlns:p14="http://schemas.microsoft.com/office/powerpoint/2010/main" val="863037776"/>
      </p:ext>
    </p:extLst>
  </p:cSld>
  <p:clrMapOvr>
    <a:masterClrMapping/>
  </p:clrMapOvr>
  <p:transition spd="slow">
    <p:push dir="u"/>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185581" y="1290238"/>
            <a:ext cx="7386948" cy="3998186"/>
          </a:xfrm>
          <a:custGeom>
            <a:avLst/>
            <a:gdLst/>
            <a:ahLst/>
            <a:cxnLst/>
            <a:rect l="l" t="t" r="r" b="b"/>
            <a:pathLst>
              <a:path w="11080422" h="5997279">
                <a:moveTo>
                  <a:pt x="0" y="0"/>
                </a:moveTo>
                <a:lnTo>
                  <a:pt x="11080423" y="0"/>
                </a:lnTo>
                <a:lnTo>
                  <a:pt x="11080423" y="5997279"/>
                </a:lnTo>
                <a:lnTo>
                  <a:pt x="0" y="5997279"/>
                </a:lnTo>
                <a:lnTo>
                  <a:pt x="0" y="0"/>
                </a:lnTo>
                <a:close/>
              </a:path>
            </a:pathLst>
          </a:custGeom>
          <a:blipFill>
            <a:blip r:embed="rId2"/>
            <a:stretch>
              <a:fillRect/>
            </a:stretch>
          </a:blipFill>
        </p:spPr>
      </p:sp>
      <p:grpSp>
        <p:nvGrpSpPr>
          <p:cNvPr id="3" name="Group 3"/>
          <p:cNvGrpSpPr/>
          <p:nvPr/>
        </p:nvGrpSpPr>
        <p:grpSpPr>
          <a:xfrm>
            <a:off x="-586700" y="5874076"/>
            <a:ext cx="13758039" cy="2057400"/>
            <a:chOff x="0" y="0"/>
            <a:chExt cx="5435275" cy="812800"/>
          </a:xfrm>
        </p:grpSpPr>
        <p:sp>
          <p:nvSpPr>
            <p:cNvPr id="4" name="Freeform 4"/>
            <p:cNvSpPr/>
            <p:nvPr/>
          </p:nvSpPr>
          <p:spPr>
            <a:xfrm>
              <a:off x="0" y="0"/>
              <a:ext cx="5435275" cy="812800"/>
            </a:xfrm>
            <a:custGeom>
              <a:avLst/>
              <a:gdLst/>
              <a:ahLst/>
              <a:cxnLst/>
              <a:rect l="l" t="t" r="r" b="b"/>
              <a:pathLst>
                <a:path w="5435275" h="812800">
                  <a:moveTo>
                    <a:pt x="0" y="0"/>
                  </a:moveTo>
                  <a:lnTo>
                    <a:pt x="5435275" y="0"/>
                  </a:lnTo>
                  <a:lnTo>
                    <a:pt x="5435275" y="812800"/>
                  </a:lnTo>
                  <a:lnTo>
                    <a:pt x="0" y="812800"/>
                  </a:lnTo>
                  <a:close/>
                </a:path>
              </a:pathLst>
            </a:custGeom>
            <a:solidFill>
              <a:srgbClr val="FFFDB7"/>
            </a:solidFill>
          </p:spPr>
        </p:sp>
        <p:sp>
          <p:nvSpPr>
            <p:cNvPr id="5" name="TextBox 5"/>
            <p:cNvSpPr txBox="1"/>
            <p:nvPr/>
          </p:nvSpPr>
          <p:spPr>
            <a:xfrm>
              <a:off x="0" y="-38100"/>
              <a:ext cx="5435275" cy="850900"/>
            </a:xfrm>
            <a:prstGeom prst="rect">
              <a:avLst/>
            </a:prstGeom>
          </p:spPr>
          <p:txBody>
            <a:bodyPr lIns="33867" tIns="33867" rIns="33867" bIns="33867" rtlCol="0" anchor="ctr"/>
            <a:lstStyle/>
            <a:p>
              <a:pPr algn="ctr">
                <a:lnSpc>
                  <a:spcPts val="1773"/>
                </a:lnSpc>
                <a:spcBef>
                  <a:spcPct val="0"/>
                </a:spcBef>
              </a:pPr>
              <a:endParaRPr sz="1200"/>
            </a:p>
          </p:txBody>
        </p:sp>
      </p:grpSp>
      <p:sp>
        <p:nvSpPr>
          <p:cNvPr id="6" name="Freeform 6"/>
          <p:cNvSpPr/>
          <p:nvPr/>
        </p:nvSpPr>
        <p:spPr>
          <a:xfrm>
            <a:off x="-850717" y="4052523"/>
            <a:ext cx="4110699" cy="3643107"/>
          </a:xfrm>
          <a:custGeom>
            <a:avLst/>
            <a:gdLst/>
            <a:ahLst/>
            <a:cxnLst/>
            <a:rect l="l" t="t" r="r" b="b"/>
            <a:pathLst>
              <a:path w="6166049" h="5464661">
                <a:moveTo>
                  <a:pt x="0" y="0"/>
                </a:moveTo>
                <a:lnTo>
                  <a:pt x="6166049" y="0"/>
                </a:lnTo>
                <a:lnTo>
                  <a:pt x="6166049" y="5464661"/>
                </a:lnTo>
                <a:lnTo>
                  <a:pt x="0" y="5464661"/>
                </a:lnTo>
                <a:lnTo>
                  <a:pt x="0" y="0"/>
                </a:lnTo>
                <a:close/>
              </a:path>
            </a:pathLst>
          </a:custGeom>
          <a:blipFill>
            <a:blip r:embed="rId3"/>
            <a:stretch>
              <a:fillRect/>
            </a:stretch>
          </a:blipFill>
        </p:spPr>
      </p:sp>
      <p:sp>
        <p:nvSpPr>
          <p:cNvPr id="7" name="Freeform 7"/>
          <p:cNvSpPr/>
          <p:nvPr/>
        </p:nvSpPr>
        <p:spPr>
          <a:xfrm>
            <a:off x="-791472" y="-409673"/>
            <a:ext cx="2954544" cy="3110046"/>
          </a:xfrm>
          <a:custGeom>
            <a:avLst/>
            <a:gdLst/>
            <a:ahLst/>
            <a:cxnLst/>
            <a:rect l="l" t="t" r="r" b="b"/>
            <a:pathLst>
              <a:path w="4431816" h="4665069">
                <a:moveTo>
                  <a:pt x="0" y="0"/>
                </a:moveTo>
                <a:lnTo>
                  <a:pt x="4431816" y="0"/>
                </a:lnTo>
                <a:lnTo>
                  <a:pt x="4431816" y="4665069"/>
                </a:lnTo>
                <a:lnTo>
                  <a:pt x="0" y="4665069"/>
                </a:lnTo>
                <a:lnTo>
                  <a:pt x="0" y="0"/>
                </a:lnTo>
                <a:close/>
              </a:path>
            </a:pathLst>
          </a:custGeom>
          <a:blipFill>
            <a:blip r:embed="rId4"/>
            <a:stretch>
              <a:fillRect/>
            </a:stretch>
          </a:blipFill>
        </p:spPr>
      </p:sp>
      <p:sp>
        <p:nvSpPr>
          <p:cNvPr id="8" name="Freeform 8"/>
          <p:cNvSpPr/>
          <p:nvPr/>
        </p:nvSpPr>
        <p:spPr>
          <a:xfrm>
            <a:off x="10324490" y="897600"/>
            <a:ext cx="2181573" cy="2644331"/>
          </a:xfrm>
          <a:custGeom>
            <a:avLst/>
            <a:gdLst/>
            <a:ahLst/>
            <a:cxnLst/>
            <a:rect l="l" t="t" r="r" b="b"/>
            <a:pathLst>
              <a:path w="3272360" h="3966497">
                <a:moveTo>
                  <a:pt x="0" y="0"/>
                </a:moveTo>
                <a:lnTo>
                  <a:pt x="3272359" y="0"/>
                </a:lnTo>
                <a:lnTo>
                  <a:pt x="3272359" y="3966496"/>
                </a:lnTo>
                <a:lnTo>
                  <a:pt x="0" y="3966496"/>
                </a:lnTo>
                <a:lnTo>
                  <a:pt x="0" y="0"/>
                </a:lnTo>
                <a:close/>
              </a:path>
            </a:pathLst>
          </a:custGeom>
          <a:blipFill>
            <a:blip r:embed="rId5"/>
            <a:stretch>
              <a:fillRect/>
            </a:stretch>
          </a:blipFill>
        </p:spPr>
      </p:sp>
      <p:sp>
        <p:nvSpPr>
          <p:cNvPr id="9" name="Freeform 9"/>
          <p:cNvSpPr/>
          <p:nvPr/>
        </p:nvSpPr>
        <p:spPr>
          <a:xfrm>
            <a:off x="8481289" y="4421352"/>
            <a:ext cx="4422271" cy="4450084"/>
          </a:xfrm>
          <a:custGeom>
            <a:avLst/>
            <a:gdLst/>
            <a:ahLst/>
            <a:cxnLst/>
            <a:rect l="l" t="t" r="r" b="b"/>
            <a:pathLst>
              <a:path w="6633407" h="6675126">
                <a:moveTo>
                  <a:pt x="0" y="0"/>
                </a:moveTo>
                <a:lnTo>
                  <a:pt x="6633406" y="0"/>
                </a:lnTo>
                <a:lnTo>
                  <a:pt x="6633406" y="6675126"/>
                </a:lnTo>
                <a:lnTo>
                  <a:pt x="0" y="6675126"/>
                </a:lnTo>
                <a:lnTo>
                  <a:pt x="0" y="0"/>
                </a:lnTo>
                <a:close/>
              </a:path>
            </a:pathLst>
          </a:custGeom>
          <a:blipFill>
            <a:blip r:embed="rId6"/>
            <a:stretch>
              <a:fillRect/>
            </a:stretch>
          </a:blipFill>
        </p:spPr>
      </p:sp>
      <p:sp>
        <p:nvSpPr>
          <p:cNvPr id="11" name="TextBox 11"/>
          <p:cNvSpPr txBox="1"/>
          <p:nvPr/>
        </p:nvSpPr>
        <p:spPr>
          <a:xfrm>
            <a:off x="3461076" y="2049998"/>
            <a:ext cx="5269850" cy="1231106"/>
          </a:xfrm>
          <a:prstGeom prst="rect">
            <a:avLst/>
          </a:prstGeom>
        </p:spPr>
        <p:txBody>
          <a:bodyPr lIns="0" tIns="0" rIns="0" bIns="0" rtlCol="0" anchor="t">
            <a:spAutoFit/>
          </a:bodyPr>
          <a:lstStyle/>
          <a:p>
            <a:pPr algn="ctr">
              <a:lnSpc>
                <a:spcPts val="4791"/>
              </a:lnSpc>
            </a:pPr>
            <a:r>
              <a:rPr lang="en-US" sz="5444" dirty="0" err="1">
                <a:solidFill>
                  <a:srgbClr val="FFFFFF"/>
                </a:solidFill>
                <a:latin typeface="Times New Roman"/>
                <a:ea typeface="Times New Roman"/>
                <a:cs typeface="Times New Roman"/>
                <a:sym typeface="Times New Roman"/>
              </a:rPr>
              <a:t>Hoạt</a:t>
            </a:r>
            <a:r>
              <a:rPr lang="en-US" sz="5444" dirty="0">
                <a:solidFill>
                  <a:srgbClr val="FFFFFF"/>
                </a:solidFill>
                <a:latin typeface="Times New Roman"/>
                <a:ea typeface="Times New Roman"/>
                <a:cs typeface="Times New Roman"/>
                <a:sym typeface="Times New Roman"/>
              </a:rPr>
              <a:t> </a:t>
            </a:r>
            <a:r>
              <a:rPr lang="en-US" sz="5444" dirty="0" err="1">
                <a:solidFill>
                  <a:srgbClr val="FFFFFF"/>
                </a:solidFill>
                <a:latin typeface="Times New Roman"/>
                <a:ea typeface="Times New Roman"/>
                <a:cs typeface="Times New Roman"/>
                <a:sym typeface="Times New Roman"/>
              </a:rPr>
              <a:t>động</a:t>
            </a:r>
            <a:r>
              <a:rPr lang="en-US" sz="5444" dirty="0">
                <a:solidFill>
                  <a:srgbClr val="FFFFFF"/>
                </a:solidFill>
                <a:latin typeface="Times New Roman"/>
                <a:ea typeface="Times New Roman"/>
                <a:cs typeface="Times New Roman"/>
                <a:sym typeface="Times New Roman"/>
              </a:rPr>
              <a:t> 1: </a:t>
            </a:r>
            <a:r>
              <a:rPr lang="en-US" sz="5444" dirty="0" err="1">
                <a:solidFill>
                  <a:srgbClr val="FFFFFF"/>
                </a:solidFill>
                <a:latin typeface="Times New Roman"/>
                <a:ea typeface="Times New Roman"/>
                <a:cs typeface="Times New Roman"/>
                <a:sym typeface="Times New Roman"/>
              </a:rPr>
              <a:t>Ổn</a:t>
            </a:r>
            <a:r>
              <a:rPr lang="en-US" sz="5444" dirty="0">
                <a:solidFill>
                  <a:srgbClr val="FFFFFF"/>
                </a:solidFill>
                <a:latin typeface="Times New Roman"/>
                <a:ea typeface="Times New Roman"/>
                <a:cs typeface="Times New Roman"/>
                <a:sym typeface="Times New Roman"/>
              </a:rPr>
              <a:t> </a:t>
            </a:r>
            <a:r>
              <a:rPr lang="en-US" sz="5444" dirty="0" err="1">
                <a:solidFill>
                  <a:srgbClr val="FFFFFF"/>
                </a:solidFill>
                <a:latin typeface="Times New Roman"/>
                <a:ea typeface="Times New Roman"/>
                <a:cs typeface="Times New Roman"/>
                <a:sym typeface="Times New Roman"/>
              </a:rPr>
              <a:t>định</a:t>
            </a:r>
            <a:endParaRPr lang="en-US" sz="5444" dirty="0">
              <a:solidFill>
                <a:srgbClr val="FFFFFF"/>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167459527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86700" y="5874076"/>
            <a:ext cx="13758039" cy="2057400"/>
            <a:chOff x="0" y="0"/>
            <a:chExt cx="5435275" cy="812800"/>
          </a:xfrm>
        </p:grpSpPr>
        <p:sp>
          <p:nvSpPr>
            <p:cNvPr id="3" name="Freeform 3"/>
            <p:cNvSpPr/>
            <p:nvPr/>
          </p:nvSpPr>
          <p:spPr>
            <a:xfrm>
              <a:off x="0" y="0"/>
              <a:ext cx="5435275" cy="812800"/>
            </a:xfrm>
            <a:custGeom>
              <a:avLst/>
              <a:gdLst/>
              <a:ahLst/>
              <a:cxnLst/>
              <a:rect l="l" t="t" r="r" b="b"/>
              <a:pathLst>
                <a:path w="5435275" h="812800">
                  <a:moveTo>
                    <a:pt x="0" y="0"/>
                  </a:moveTo>
                  <a:lnTo>
                    <a:pt x="5435275" y="0"/>
                  </a:lnTo>
                  <a:lnTo>
                    <a:pt x="5435275" y="812800"/>
                  </a:lnTo>
                  <a:lnTo>
                    <a:pt x="0" y="812800"/>
                  </a:lnTo>
                  <a:close/>
                </a:path>
              </a:pathLst>
            </a:custGeom>
            <a:solidFill>
              <a:srgbClr val="FFFDB7"/>
            </a:solidFill>
          </p:spPr>
        </p:sp>
        <p:sp>
          <p:nvSpPr>
            <p:cNvPr id="4" name="TextBox 4"/>
            <p:cNvSpPr txBox="1"/>
            <p:nvPr/>
          </p:nvSpPr>
          <p:spPr>
            <a:xfrm>
              <a:off x="0" y="-38100"/>
              <a:ext cx="5435275" cy="850900"/>
            </a:xfrm>
            <a:prstGeom prst="rect">
              <a:avLst/>
            </a:prstGeom>
          </p:spPr>
          <p:txBody>
            <a:bodyPr lIns="33867" tIns="33867" rIns="33867" bIns="33867" rtlCol="0" anchor="ctr"/>
            <a:lstStyle/>
            <a:p>
              <a:pPr algn="ctr">
                <a:lnSpc>
                  <a:spcPts val="1773"/>
                </a:lnSpc>
                <a:spcBef>
                  <a:spcPct val="0"/>
                </a:spcBef>
              </a:pPr>
              <a:endParaRPr sz="1200"/>
            </a:p>
          </p:txBody>
        </p:sp>
      </p:grpSp>
      <p:sp>
        <p:nvSpPr>
          <p:cNvPr id="6" name="Freeform 6"/>
          <p:cNvSpPr/>
          <p:nvPr/>
        </p:nvSpPr>
        <p:spPr>
          <a:xfrm>
            <a:off x="8599203" y="4751872"/>
            <a:ext cx="1856904" cy="2745885"/>
          </a:xfrm>
          <a:custGeom>
            <a:avLst/>
            <a:gdLst/>
            <a:ahLst/>
            <a:cxnLst/>
            <a:rect l="l" t="t" r="r" b="b"/>
            <a:pathLst>
              <a:path w="2785356" h="4118827">
                <a:moveTo>
                  <a:pt x="0" y="0"/>
                </a:moveTo>
                <a:lnTo>
                  <a:pt x="2785357" y="0"/>
                </a:lnTo>
                <a:lnTo>
                  <a:pt x="2785357" y="4118827"/>
                </a:lnTo>
                <a:lnTo>
                  <a:pt x="0" y="4118827"/>
                </a:lnTo>
                <a:lnTo>
                  <a:pt x="0" y="0"/>
                </a:lnTo>
                <a:close/>
              </a:path>
            </a:pathLst>
          </a:custGeom>
          <a:blipFill>
            <a:blip r:embed="rId2"/>
            <a:stretch>
              <a:fillRect/>
            </a:stretch>
          </a:blipFill>
        </p:spPr>
      </p:sp>
      <p:sp>
        <p:nvSpPr>
          <p:cNvPr id="7" name="Freeform 7"/>
          <p:cNvSpPr/>
          <p:nvPr/>
        </p:nvSpPr>
        <p:spPr>
          <a:xfrm flipH="1">
            <a:off x="10899698" y="4183726"/>
            <a:ext cx="1213005" cy="3184705"/>
          </a:xfrm>
          <a:custGeom>
            <a:avLst/>
            <a:gdLst/>
            <a:ahLst/>
            <a:cxnLst/>
            <a:rect l="l" t="t" r="r" b="b"/>
            <a:pathLst>
              <a:path w="1819508" h="4777057">
                <a:moveTo>
                  <a:pt x="1819508" y="0"/>
                </a:moveTo>
                <a:lnTo>
                  <a:pt x="0" y="0"/>
                </a:lnTo>
                <a:lnTo>
                  <a:pt x="0" y="4777057"/>
                </a:lnTo>
                <a:lnTo>
                  <a:pt x="1819508" y="4777057"/>
                </a:lnTo>
                <a:lnTo>
                  <a:pt x="1819508" y="0"/>
                </a:lnTo>
                <a:close/>
              </a:path>
            </a:pathLst>
          </a:custGeom>
          <a:blipFill>
            <a:blip r:embed="rId3"/>
            <a:stretch>
              <a:fillRect l="-334859"/>
            </a:stretch>
          </a:blipFill>
        </p:spPr>
      </p:sp>
      <p:sp>
        <p:nvSpPr>
          <p:cNvPr id="8" name="Freeform 8"/>
          <p:cNvSpPr/>
          <p:nvPr/>
        </p:nvSpPr>
        <p:spPr>
          <a:xfrm>
            <a:off x="558800" y="2515029"/>
            <a:ext cx="1287382" cy="1617161"/>
          </a:xfrm>
          <a:custGeom>
            <a:avLst/>
            <a:gdLst/>
            <a:ahLst/>
            <a:cxnLst/>
            <a:rect l="l" t="t" r="r" b="b"/>
            <a:pathLst>
              <a:path w="1931073" h="2425742">
                <a:moveTo>
                  <a:pt x="0" y="0"/>
                </a:moveTo>
                <a:lnTo>
                  <a:pt x="1931073" y="0"/>
                </a:lnTo>
                <a:lnTo>
                  <a:pt x="1931073" y="2425742"/>
                </a:lnTo>
                <a:lnTo>
                  <a:pt x="0" y="2425742"/>
                </a:lnTo>
                <a:lnTo>
                  <a:pt x="0" y="0"/>
                </a:lnTo>
                <a:close/>
              </a:path>
            </a:pathLst>
          </a:custGeom>
          <a:blipFill>
            <a:blip r:embed="rId4"/>
            <a:stretch>
              <a:fillRect l="-11116" t="-3462" r="-18849"/>
            </a:stretch>
          </a:blipFill>
        </p:spPr>
      </p:sp>
      <p:sp>
        <p:nvSpPr>
          <p:cNvPr id="9" name="Freeform 9"/>
          <p:cNvSpPr/>
          <p:nvPr/>
        </p:nvSpPr>
        <p:spPr>
          <a:xfrm>
            <a:off x="2336800" y="2515029"/>
            <a:ext cx="1410939" cy="1635555"/>
          </a:xfrm>
          <a:custGeom>
            <a:avLst/>
            <a:gdLst/>
            <a:ahLst/>
            <a:cxnLst/>
            <a:rect l="l" t="t" r="r" b="b"/>
            <a:pathLst>
              <a:path w="2116408" h="2453333">
                <a:moveTo>
                  <a:pt x="0" y="0"/>
                </a:moveTo>
                <a:lnTo>
                  <a:pt x="2116408" y="0"/>
                </a:lnTo>
                <a:lnTo>
                  <a:pt x="2116408" y="2453333"/>
                </a:lnTo>
                <a:lnTo>
                  <a:pt x="0" y="2453333"/>
                </a:lnTo>
                <a:lnTo>
                  <a:pt x="0" y="0"/>
                </a:lnTo>
                <a:close/>
              </a:path>
            </a:pathLst>
          </a:custGeom>
          <a:blipFill>
            <a:blip r:embed="rId5"/>
            <a:stretch>
              <a:fillRect l="-20501" t="-12797" r="-10778"/>
            </a:stretch>
          </a:blipFill>
        </p:spPr>
      </p:sp>
      <p:sp>
        <p:nvSpPr>
          <p:cNvPr id="10" name="Freeform 10"/>
          <p:cNvSpPr/>
          <p:nvPr/>
        </p:nvSpPr>
        <p:spPr>
          <a:xfrm>
            <a:off x="4419600" y="2545831"/>
            <a:ext cx="1143890" cy="1623233"/>
          </a:xfrm>
          <a:custGeom>
            <a:avLst/>
            <a:gdLst/>
            <a:ahLst/>
            <a:cxnLst/>
            <a:rect l="l" t="t" r="r" b="b"/>
            <a:pathLst>
              <a:path w="1715835" h="2434850">
                <a:moveTo>
                  <a:pt x="0" y="0"/>
                </a:moveTo>
                <a:lnTo>
                  <a:pt x="1715835" y="0"/>
                </a:lnTo>
                <a:lnTo>
                  <a:pt x="1715835" y="2434851"/>
                </a:lnTo>
                <a:lnTo>
                  <a:pt x="0" y="2434851"/>
                </a:lnTo>
                <a:lnTo>
                  <a:pt x="0" y="0"/>
                </a:lnTo>
                <a:close/>
              </a:path>
            </a:pathLst>
          </a:custGeom>
          <a:blipFill>
            <a:blip r:embed="rId6"/>
            <a:stretch>
              <a:fillRect l="-3214" r="-3214"/>
            </a:stretch>
          </a:blipFill>
        </p:spPr>
      </p:sp>
      <p:sp>
        <p:nvSpPr>
          <p:cNvPr id="11" name="TextBox 11"/>
          <p:cNvSpPr txBox="1"/>
          <p:nvPr/>
        </p:nvSpPr>
        <p:spPr>
          <a:xfrm>
            <a:off x="7120475" y="478319"/>
            <a:ext cx="4385725" cy="1590179"/>
          </a:xfrm>
          <a:prstGeom prst="rect">
            <a:avLst/>
          </a:prstGeom>
        </p:spPr>
        <p:txBody>
          <a:bodyPr lIns="0" tIns="0" rIns="0" bIns="0" rtlCol="0" anchor="t">
            <a:spAutoFit/>
          </a:bodyPr>
          <a:lstStyle/>
          <a:p>
            <a:pPr>
              <a:lnSpc>
                <a:spcPts val="6172"/>
              </a:lnSpc>
            </a:pPr>
            <a:r>
              <a:rPr lang="en-US" sz="6430">
                <a:solidFill>
                  <a:srgbClr val="4D5C57"/>
                </a:solidFill>
                <a:latin typeface="Times New Roman"/>
                <a:ea typeface="Times New Roman"/>
                <a:cs typeface="Times New Roman"/>
                <a:sym typeface="Times New Roman"/>
              </a:rPr>
              <a:t>Xem video về Bác Hồ</a:t>
            </a:r>
          </a:p>
        </p:txBody>
      </p:sp>
    </p:spTree>
    <p:extLst>
      <p:ext uri="{BB962C8B-B14F-4D97-AF65-F5344CB8AC3E}">
        <p14:creationId xmlns:p14="http://schemas.microsoft.com/office/powerpoint/2010/main" val="184450123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1000"/>
                                        <p:tgtEl>
                                          <p:spTgt spid="9"/>
                                        </p:tgtEl>
                                      </p:cBhvr>
                                    </p:animEffect>
                                    <p:anim calcmode="lin" valueType="num">
                                      <p:cBhvr>
                                        <p:cTn id="21" dur="1000" fill="hold"/>
                                        <p:tgtEl>
                                          <p:spTgt spid="9"/>
                                        </p:tgtEl>
                                        <p:attrNameLst>
                                          <p:attrName>ppt_x</p:attrName>
                                        </p:attrNameLst>
                                      </p:cBhvr>
                                      <p:tavLst>
                                        <p:tav tm="0">
                                          <p:val>
                                            <p:strVal val="#ppt_x"/>
                                          </p:val>
                                        </p:tav>
                                        <p:tav tm="100000">
                                          <p:val>
                                            <p:strVal val="#ppt_x"/>
                                          </p:val>
                                        </p:tav>
                                      </p:tavLst>
                                    </p:anim>
                                    <p:anim calcmode="lin" valueType="num">
                                      <p:cBhvr>
                                        <p:cTn id="22"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1000"/>
                                        <p:tgtEl>
                                          <p:spTgt spid="10"/>
                                        </p:tgtEl>
                                      </p:cBhvr>
                                    </p:animEffect>
                                    <p:anim calcmode="lin" valueType="num">
                                      <p:cBhvr>
                                        <p:cTn id="28" dur="1000" fill="hold"/>
                                        <p:tgtEl>
                                          <p:spTgt spid="10"/>
                                        </p:tgtEl>
                                        <p:attrNameLst>
                                          <p:attrName>ppt_x</p:attrName>
                                        </p:attrNameLst>
                                      </p:cBhvr>
                                      <p:tavLst>
                                        <p:tav tm="0">
                                          <p:val>
                                            <p:strVal val="#ppt_x"/>
                                          </p:val>
                                        </p:tav>
                                        <p:tav tm="100000">
                                          <p:val>
                                            <p:strVal val="#ppt_x"/>
                                          </p:val>
                                        </p:tav>
                                      </p:tavLst>
                                    </p:anim>
                                    <p:anim calcmode="lin" valueType="num">
                                      <p:cBhvr>
                                        <p:cTn id="2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9051756" y="3950928"/>
            <a:ext cx="2454445" cy="2221273"/>
          </a:xfrm>
          <a:custGeom>
            <a:avLst/>
            <a:gdLst/>
            <a:ahLst/>
            <a:cxnLst/>
            <a:rect l="l" t="t" r="r" b="b"/>
            <a:pathLst>
              <a:path w="3681667" h="3331909">
                <a:moveTo>
                  <a:pt x="0" y="0"/>
                </a:moveTo>
                <a:lnTo>
                  <a:pt x="3681667" y="0"/>
                </a:lnTo>
                <a:lnTo>
                  <a:pt x="3681667" y="3331909"/>
                </a:lnTo>
                <a:lnTo>
                  <a:pt x="0" y="3331909"/>
                </a:lnTo>
                <a:lnTo>
                  <a:pt x="0" y="0"/>
                </a:lnTo>
                <a:close/>
              </a:path>
            </a:pathLst>
          </a:custGeom>
          <a:blipFill>
            <a:blip r:embed="rId2"/>
            <a:stretch>
              <a:fillRect/>
            </a:stretch>
          </a:blipFill>
        </p:spPr>
      </p:sp>
      <p:sp>
        <p:nvSpPr>
          <p:cNvPr id="3" name="Freeform 3"/>
          <p:cNvSpPr/>
          <p:nvPr/>
        </p:nvSpPr>
        <p:spPr>
          <a:xfrm>
            <a:off x="685800" y="3788368"/>
            <a:ext cx="2842125" cy="2383833"/>
          </a:xfrm>
          <a:custGeom>
            <a:avLst/>
            <a:gdLst/>
            <a:ahLst/>
            <a:cxnLst/>
            <a:rect l="l" t="t" r="r" b="b"/>
            <a:pathLst>
              <a:path w="4263188" h="3575749">
                <a:moveTo>
                  <a:pt x="0" y="0"/>
                </a:moveTo>
                <a:lnTo>
                  <a:pt x="4263188" y="0"/>
                </a:lnTo>
                <a:lnTo>
                  <a:pt x="4263188" y="3575749"/>
                </a:lnTo>
                <a:lnTo>
                  <a:pt x="0" y="3575749"/>
                </a:lnTo>
                <a:lnTo>
                  <a:pt x="0" y="0"/>
                </a:lnTo>
                <a:close/>
              </a:path>
            </a:pathLst>
          </a:custGeom>
          <a:blipFill>
            <a:blip r:embed="rId3"/>
            <a:stretch>
              <a:fillRect/>
            </a:stretch>
          </a:blipFill>
        </p:spPr>
      </p:sp>
      <p:sp>
        <p:nvSpPr>
          <p:cNvPr id="4" name="Freeform 4"/>
          <p:cNvSpPr/>
          <p:nvPr/>
        </p:nvSpPr>
        <p:spPr>
          <a:xfrm>
            <a:off x="4604311" y="3429000"/>
            <a:ext cx="3371060" cy="2743200"/>
          </a:xfrm>
          <a:custGeom>
            <a:avLst/>
            <a:gdLst/>
            <a:ahLst/>
            <a:cxnLst/>
            <a:rect l="l" t="t" r="r" b="b"/>
            <a:pathLst>
              <a:path w="5056590" h="4114800">
                <a:moveTo>
                  <a:pt x="0" y="0"/>
                </a:moveTo>
                <a:lnTo>
                  <a:pt x="5056590" y="0"/>
                </a:lnTo>
                <a:lnTo>
                  <a:pt x="5056590" y="4114800"/>
                </a:lnTo>
                <a:lnTo>
                  <a:pt x="0" y="4114800"/>
                </a:lnTo>
                <a:lnTo>
                  <a:pt x="0" y="0"/>
                </a:lnTo>
                <a:close/>
              </a:path>
            </a:pathLst>
          </a:custGeom>
          <a:blipFill>
            <a:blip r:embed="rId4"/>
            <a:stretch>
              <a:fillRect/>
            </a:stretch>
          </a:blipFill>
        </p:spPr>
      </p:sp>
      <p:sp>
        <p:nvSpPr>
          <p:cNvPr id="5" name="TextBox 5"/>
          <p:cNvSpPr txBox="1"/>
          <p:nvPr/>
        </p:nvSpPr>
        <p:spPr>
          <a:xfrm>
            <a:off x="2318251" y="704851"/>
            <a:ext cx="7303146" cy="1590179"/>
          </a:xfrm>
          <a:prstGeom prst="rect">
            <a:avLst/>
          </a:prstGeom>
        </p:spPr>
        <p:txBody>
          <a:bodyPr lIns="0" tIns="0" rIns="0" bIns="0" rtlCol="0" anchor="t">
            <a:spAutoFit/>
          </a:bodyPr>
          <a:lstStyle/>
          <a:p>
            <a:pPr algn="ctr">
              <a:lnSpc>
                <a:spcPts val="6236"/>
              </a:lnSpc>
            </a:pPr>
            <a:r>
              <a:rPr lang="en-US" sz="6496">
                <a:solidFill>
                  <a:srgbClr val="4D5C57"/>
                </a:solidFill>
                <a:latin typeface="Times New Roman"/>
                <a:ea typeface="Times New Roman"/>
                <a:cs typeface="Times New Roman"/>
                <a:sym typeface="Times New Roman"/>
              </a:rPr>
              <a:t>Hoạt động 2: Bé yêu thơ</a:t>
            </a:r>
          </a:p>
        </p:txBody>
      </p:sp>
    </p:spTree>
    <p:extLst>
      <p:ext uri="{BB962C8B-B14F-4D97-AF65-F5344CB8AC3E}">
        <p14:creationId xmlns:p14="http://schemas.microsoft.com/office/powerpoint/2010/main" val="86878549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ppt_x"/>
                                          </p:val>
                                        </p:tav>
                                        <p:tav tm="100000">
                                          <p:val>
                                            <p:strVal val="#ppt_x"/>
                                          </p:val>
                                        </p:tav>
                                      </p:tavLst>
                                    </p:anim>
                                    <p:anim calcmode="lin" valueType="num">
                                      <p:cBhvr additive="base">
                                        <p:cTn id="2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86700" y="5874076"/>
            <a:ext cx="13758039" cy="2057400"/>
            <a:chOff x="0" y="0"/>
            <a:chExt cx="5435275" cy="812800"/>
          </a:xfrm>
        </p:grpSpPr>
        <p:sp>
          <p:nvSpPr>
            <p:cNvPr id="3" name="Freeform 3"/>
            <p:cNvSpPr/>
            <p:nvPr/>
          </p:nvSpPr>
          <p:spPr>
            <a:xfrm>
              <a:off x="0" y="0"/>
              <a:ext cx="5435275" cy="812800"/>
            </a:xfrm>
            <a:custGeom>
              <a:avLst/>
              <a:gdLst/>
              <a:ahLst/>
              <a:cxnLst/>
              <a:rect l="l" t="t" r="r" b="b"/>
              <a:pathLst>
                <a:path w="5435275" h="812800">
                  <a:moveTo>
                    <a:pt x="0" y="0"/>
                  </a:moveTo>
                  <a:lnTo>
                    <a:pt x="5435275" y="0"/>
                  </a:lnTo>
                  <a:lnTo>
                    <a:pt x="5435275" y="812800"/>
                  </a:lnTo>
                  <a:lnTo>
                    <a:pt x="0" y="812800"/>
                  </a:lnTo>
                  <a:close/>
                </a:path>
              </a:pathLst>
            </a:custGeom>
            <a:solidFill>
              <a:srgbClr val="FFFDB7"/>
            </a:solidFill>
          </p:spPr>
        </p:sp>
        <p:sp>
          <p:nvSpPr>
            <p:cNvPr id="4" name="TextBox 4"/>
            <p:cNvSpPr txBox="1"/>
            <p:nvPr/>
          </p:nvSpPr>
          <p:spPr>
            <a:xfrm>
              <a:off x="0" y="-38100"/>
              <a:ext cx="5435275" cy="850900"/>
            </a:xfrm>
            <a:prstGeom prst="rect">
              <a:avLst/>
            </a:prstGeom>
          </p:spPr>
          <p:txBody>
            <a:bodyPr lIns="33867" tIns="33867" rIns="33867" bIns="33867" rtlCol="0" anchor="ctr"/>
            <a:lstStyle/>
            <a:p>
              <a:pPr algn="ctr">
                <a:lnSpc>
                  <a:spcPts val="1773"/>
                </a:lnSpc>
                <a:spcBef>
                  <a:spcPct val="0"/>
                </a:spcBef>
              </a:pPr>
              <a:endParaRPr sz="1200"/>
            </a:p>
          </p:txBody>
        </p:sp>
      </p:grpSp>
      <p:sp>
        <p:nvSpPr>
          <p:cNvPr id="5" name="Freeform 5"/>
          <p:cNvSpPr/>
          <p:nvPr/>
        </p:nvSpPr>
        <p:spPr>
          <a:xfrm>
            <a:off x="685801" y="-74468"/>
            <a:ext cx="4377403" cy="3069654"/>
          </a:xfrm>
          <a:custGeom>
            <a:avLst/>
            <a:gdLst/>
            <a:ahLst/>
            <a:cxnLst/>
            <a:rect l="l" t="t" r="r" b="b"/>
            <a:pathLst>
              <a:path w="6566105" h="4604481">
                <a:moveTo>
                  <a:pt x="0" y="0"/>
                </a:moveTo>
                <a:lnTo>
                  <a:pt x="6566105" y="0"/>
                </a:lnTo>
                <a:lnTo>
                  <a:pt x="6566105" y="4604481"/>
                </a:lnTo>
                <a:lnTo>
                  <a:pt x="0" y="4604481"/>
                </a:lnTo>
                <a:lnTo>
                  <a:pt x="0" y="0"/>
                </a:lnTo>
                <a:close/>
              </a:path>
            </a:pathLst>
          </a:custGeom>
          <a:blipFill>
            <a:blip r:embed="rId2"/>
            <a:stretch>
              <a:fillRect/>
            </a:stretch>
          </a:blipFill>
        </p:spPr>
      </p:sp>
      <p:sp>
        <p:nvSpPr>
          <p:cNvPr id="6" name="Freeform 6"/>
          <p:cNvSpPr/>
          <p:nvPr/>
        </p:nvSpPr>
        <p:spPr>
          <a:xfrm>
            <a:off x="10338764" y="5449405"/>
            <a:ext cx="1720421" cy="1408595"/>
          </a:xfrm>
          <a:custGeom>
            <a:avLst/>
            <a:gdLst/>
            <a:ahLst/>
            <a:cxnLst/>
            <a:rect l="l" t="t" r="r" b="b"/>
            <a:pathLst>
              <a:path w="2580632" h="2112893">
                <a:moveTo>
                  <a:pt x="0" y="0"/>
                </a:moveTo>
                <a:lnTo>
                  <a:pt x="2580632" y="0"/>
                </a:lnTo>
                <a:lnTo>
                  <a:pt x="2580632" y="2112893"/>
                </a:lnTo>
                <a:lnTo>
                  <a:pt x="0" y="2112893"/>
                </a:lnTo>
                <a:lnTo>
                  <a:pt x="0" y="0"/>
                </a:lnTo>
                <a:close/>
              </a:path>
            </a:pathLst>
          </a:custGeom>
          <a:blipFill>
            <a:blip r:embed="rId3"/>
            <a:stretch>
              <a:fillRect/>
            </a:stretch>
          </a:blipFill>
        </p:spPr>
      </p:sp>
      <p:sp>
        <p:nvSpPr>
          <p:cNvPr id="7" name="Freeform 7"/>
          <p:cNvSpPr/>
          <p:nvPr/>
        </p:nvSpPr>
        <p:spPr>
          <a:xfrm>
            <a:off x="685801" y="3429000"/>
            <a:ext cx="1596043" cy="2743200"/>
          </a:xfrm>
          <a:custGeom>
            <a:avLst/>
            <a:gdLst/>
            <a:ahLst/>
            <a:cxnLst/>
            <a:rect l="l" t="t" r="r" b="b"/>
            <a:pathLst>
              <a:path w="2394065" h="4114800">
                <a:moveTo>
                  <a:pt x="0" y="0"/>
                </a:moveTo>
                <a:lnTo>
                  <a:pt x="2394065" y="0"/>
                </a:lnTo>
                <a:lnTo>
                  <a:pt x="2394065" y="4114800"/>
                </a:lnTo>
                <a:lnTo>
                  <a:pt x="0" y="4114800"/>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8" name="TextBox 8"/>
          <p:cNvSpPr txBox="1"/>
          <p:nvPr/>
        </p:nvSpPr>
        <p:spPr>
          <a:xfrm>
            <a:off x="6096001" y="698501"/>
            <a:ext cx="5377311" cy="1282402"/>
          </a:xfrm>
          <a:prstGeom prst="rect">
            <a:avLst/>
          </a:prstGeom>
        </p:spPr>
        <p:txBody>
          <a:bodyPr lIns="0" tIns="0" rIns="0" bIns="0" rtlCol="0" anchor="t">
            <a:spAutoFit/>
          </a:bodyPr>
          <a:lstStyle/>
          <a:p>
            <a:pPr algn="r">
              <a:lnSpc>
                <a:spcPts val="4956"/>
              </a:lnSpc>
            </a:pPr>
            <a:r>
              <a:rPr lang="en-US" sz="5163">
                <a:solidFill>
                  <a:srgbClr val="4D5C57"/>
                </a:solidFill>
                <a:latin typeface="Times New Roman"/>
                <a:ea typeface="Times New Roman"/>
                <a:cs typeface="Times New Roman"/>
                <a:sym typeface="Times New Roman"/>
              </a:rPr>
              <a:t>Lân 1: Cô đọc thơ diễn cảm </a:t>
            </a:r>
          </a:p>
        </p:txBody>
      </p:sp>
      <p:sp>
        <p:nvSpPr>
          <p:cNvPr id="9" name="TextBox 9"/>
          <p:cNvSpPr txBox="1"/>
          <p:nvPr/>
        </p:nvSpPr>
        <p:spPr>
          <a:xfrm>
            <a:off x="6409741" y="2190755"/>
            <a:ext cx="4289584" cy="3590727"/>
          </a:xfrm>
          <a:prstGeom prst="rect">
            <a:avLst/>
          </a:prstGeom>
        </p:spPr>
        <p:txBody>
          <a:bodyPr lIns="0" tIns="0" rIns="0" bIns="0" rtlCol="0" anchor="t">
            <a:spAutoFit/>
          </a:bodyPr>
          <a:lstStyle/>
          <a:p>
            <a:pPr algn="ctr">
              <a:lnSpc>
                <a:spcPts val="2849"/>
              </a:lnSpc>
              <a:spcBef>
                <a:spcPct val="0"/>
              </a:spcBef>
            </a:pPr>
            <a:r>
              <a:rPr lang="en-US" sz="2035">
                <a:solidFill>
                  <a:srgbClr val="4D5C57"/>
                </a:solidFill>
                <a:latin typeface="Times New Roman"/>
                <a:ea typeface="Times New Roman"/>
                <a:cs typeface="Times New Roman"/>
                <a:sym typeface="Times New Roman"/>
              </a:rPr>
              <a:t>Bài thơ “Bác Hồ Của Em"</a:t>
            </a:r>
          </a:p>
          <a:p>
            <a:pPr algn="ctr">
              <a:lnSpc>
                <a:spcPts val="2849"/>
              </a:lnSpc>
              <a:spcBef>
                <a:spcPct val="0"/>
              </a:spcBef>
            </a:pPr>
            <a:r>
              <a:rPr lang="en-US" sz="2035">
                <a:solidFill>
                  <a:srgbClr val="4D5C57"/>
                </a:solidFill>
                <a:latin typeface="Times New Roman"/>
                <a:ea typeface="Times New Roman"/>
                <a:cs typeface="Times New Roman"/>
                <a:sym typeface="Times New Roman"/>
              </a:rPr>
              <a:t>Khi em ra đời</a:t>
            </a:r>
          </a:p>
          <a:p>
            <a:pPr algn="ctr">
              <a:lnSpc>
                <a:spcPts val="2849"/>
              </a:lnSpc>
              <a:spcBef>
                <a:spcPct val="0"/>
              </a:spcBef>
            </a:pPr>
            <a:r>
              <a:rPr lang="en-US" sz="2035">
                <a:solidFill>
                  <a:srgbClr val="4D5C57"/>
                </a:solidFill>
                <a:latin typeface="Times New Roman"/>
                <a:ea typeface="Times New Roman"/>
                <a:cs typeface="Times New Roman"/>
                <a:sym typeface="Times New Roman"/>
              </a:rPr>
              <a:t>Đã không còn Bác</a:t>
            </a:r>
          </a:p>
          <a:p>
            <a:pPr algn="ctr">
              <a:lnSpc>
                <a:spcPts val="2849"/>
              </a:lnSpc>
              <a:spcBef>
                <a:spcPct val="0"/>
              </a:spcBef>
            </a:pPr>
            <a:r>
              <a:rPr lang="en-US" sz="2035">
                <a:solidFill>
                  <a:srgbClr val="4D5C57"/>
                </a:solidFill>
                <a:latin typeface="Times New Roman"/>
                <a:ea typeface="Times New Roman"/>
                <a:cs typeface="Times New Roman"/>
                <a:sym typeface="Times New Roman"/>
              </a:rPr>
              <a:t>Chỉ còn tiếng hát</a:t>
            </a:r>
          </a:p>
          <a:p>
            <a:pPr algn="ctr">
              <a:lnSpc>
                <a:spcPts val="2849"/>
              </a:lnSpc>
              <a:spcBef>
                <a:spcPct val="0"/>
              </a:spcBef>
            </a:pPr>
            <a:r>
              <a:rPr lang="en-US" sz="2035">
                <a:solidFill>
                  <a:srgbClr val="4D5C57"/>
                </a:solidFill>
                <a:latin typeface="Times New Roman"/>
                <a:ea typeface="Times New Roman"/>
                <a:cs typeface="Times New Roman"/>
                <a:sym typeface="Times New Roman"/>
              </a:rPr>
              <a:t>Chỉ còn lời ca</a:t>
            </a:r>
          </a:p>
          <a:p>
            <a:pPr algn="ctr">
              <a:lnSpc>
                <a:spcPts val="2849"/>
              </a:lnSpc>
              <a:spcBef>
                <a:spcPct val="0"/>
              </a:spcBef>
            </a:pPr>
            <a:r>
              <a:rPr lang="en-US" sz="2035">
                <a:solidFill>
                  <a:srgbClr val="4D5C57"/>
                </a:solidFill>
                <a:latin typeface="Times New Roman"/>
                <a:ea typeface="Times New Roman"/>
                <a:cs typeface="Times New Roman"/>
                <a:sym typeface="Times New Roman"/>
              </a:rPr>
              <a:t>Chỉ còn câu chuyện</a:t>
            </a:r>
          </a:p>
          <a:p>
            <a:pPr algn="ctr">
              <a:lnSpc>
                <a:spcPts val="2849"/>
              </a:lnSpc>
              <a:spcBef>
                <a:spcPct val="0"/>
              </a:spcBef>
            </a:pPr>
            <a:r>
              <a:rPr lang="en-US" sz="2035">
                <a:solidFill>
                  <a:srgbClr val="4D5C57"/>
                </a:solidFill>
                <a:latin typeface="Times New Roman"/>
                <a:ea typeface="Times New Roman"/>
                <a:cs typeface="Times New Roman"/>
                <a:sym typeface="Times New Roman"/>
              </a:rPr>
              <a:t>Chỉ còn bài thơ</a:t>
            </a:r>
          </a:p>
          <a:p>
            <a:pPr algn="ctr">
              <a:lnSpc>
                <a:spcPts val="2849"/>
              </a:lnSpc>
              <a:spcBef>
                <a:spcPct val="0"/>
              </a:spcBef>
            </a:pPr>
            <a:r>
              <a:rPr lang="en-US" sz="2035">
                <a:solidFill>
                  <a:srgbClr val="4D5C57"/>
                </a:solidFill>
                <a:latin typeface="Times New Roman"/>
                <a:ea typeface="Times New Roman"/>
                <a:cs typeface="Times New Roman"/>
                <a:sym typeface="Times New Roman"/>
              </a:rPr>
              <a:t>Mà em vẫn thấy Bác sao rất gần</a:t>
            </a:r>
          </a:p>
          <a:p>
            <a:pPr algn="ctr">
              <a:lnSpc>
                <a:spcPts val="2849"/>
              </a:lnSpc>
              <a:spcBef>
                <a:spcPct val="0"/>
              </a:spcBef>
            </a:pPr>
            <a:r>
              <a:rPr lang="en-US" sz="2035">
                <a:solidFill>
                  <a:srgbClr val="4D5C57"/>
                </a:solidFill>
                <a:latin typeface="Times New Roman"/>
                <a:ea typeface="Times New Roman"/>
                <a:cs typeface="Times New Roman"/>
                <a:sym typeface="Times New Roman"/>
              </a:rPr>
              <a:t>Năm điều Bác dạy mãi còn vang ngân.</a:t>
            </a:r>
          </a:p>
          <a:p>
            <a:pPr algn="ctr">
              <a:lnSpc>
                <a:spcPts val="2849"/>
              </a:lnSpc>
              <a:spcBef>
                <a:spcPct val="0"/>
              </a:spcBef>
            </a:pPr>
            <a:r>
              <a:rPr lang="en-US" sz="2035">
                <a:solidFill>
                  <a:srgbClr val="4D5C57"/>
                </a:solidFill>
                <a:latin typeface="Times New Roman"/>
                <a:ea typeface="Times New Roman"/>
                <a:cs typeface="Times New Roman"/>
                <a:sym typeface="Times New Roman"/>
              </a:rPr>
              <a:t>Phan Thị Thanh Nhàn</a:t>
            </a:r>
          </a:p>
        </p:txBody>
      </p:sp>
      <p:sp>
        <p:nvSpPr>
          <p:cNvPr id="10" name="TextBox 10"/>
          <p:cNvSpPr txBox="1"/>
          <p:nvPr/>
        </p:nvSpPr>
        <p:spPr>
          <a:xfrm>
            <a:off x="2281844" y="2998284"/>
            <a:ext cx="3448703" cy="2154436"/>
          </a:xfrm>
          <a:prstGeom prst="rect">
            <a:avLst/>
          </a:prstGeom>
        </p:spPr>
        <p:txBody>
          <a:bodyPr lIns="0" tIns="0" rIns="0" bIns="0" rtlCol="0" anchor="t">
            <a:spAutoFit/>
          </a:bodyPr>
          <a:lstStyle/>
          <a:p>
            <a:pPr>
              <a:lnSpc>
                <a:spcPts val="2841"/>
              </a:lnSpc>
              <a:spcBef>
                <a:spcPct val="0"/>
              </a:spcBef>
            </a:pPr>
            <a:r>
              <a:rPr lang="en-US" sz="2029">
                <a:solidFill>
                  <a:srgbClr val="4D5C57"/>
                </a:solidFill>
                <a:latin typeface="Times New Roman"/>
                <a:ea typeface="Times New Roman"/>
                <a:cs typeface="Times New Roman"/>
                <a:sym typeface="Times New Roman"/>
              </a:rPr>
              <a:t>=&gt; Nội dung: Bài thơ nói về tình cảm yêu mến của bạn nhỏ giành cho Bác Hồ, cứ mỗi khi nhìn lên tấm ảnh của Bác bạn lại nhớ tới tình cảm,những lời dặn dò, quan tâm của Bác giành cho thiếu nhi.</a:t>
            </a:r>
          </a:p>
        </p:txBody>
      </p:sp>
    </p:spTree>
    <p:extLst>
      <p:ext uri="{BB962C8B-B14F-4D97-AF65-F5344CB8AC3E}">
        <p14:creationId xmlns:p14="http://schemas.microsoft.com/office/powerpoint/2010/main" val="12805330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1000"/>
                                        <p:tgtEl>
                                          <p:spTgt spid="9"/>
                                        </p:tgtEl>
                                      </p:cBhvr>
                                    </p:animEffect>
                                    <p:anim calcmode="lin" valueType="num">
                                      <p:cBhvr>
                                        <p:cTn id="14" dur="1000" fill="hold"/>
                                        <p:tgtEl>
                                          <p:spTgt spid="9"/>
                                        </p:tgtEl>
                                        <p:attrNameLst>
                                          <p:attrName>ppt_x</p:attrName>
                                        </p:attrNameLst>
                                      </p:cBhvr>
                                      <p:tavLst>
                                        <p:tav tm="0">
                                          <p:val>
                                            <p:strVal val="#ppt_x"/>
                                          </p:val>
                                        </p:tav>
                                        <p:tav tm="100000">
                                          <p:val>
                                            <p:strVal val="#ppt_x"/>
                                          </p:val>
                                        </p:tav>
                                      </p:tavLst>
                                    </p:anim>
                                    <p:anim calcmode="lin" valueType="num">
                                      <p:cBhvr>
                                        <p:cTn id="15"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additive="base">
                                        <p:cTn id="20" dur="500" fill="hold"/>
                                        <p:tgtEl>
                                          <p:spTgt spid="10"/>
                                        </p:tgtEl>
                                        <p:attrNameLst>
                                          <p:attrName>ppt_x</p:attrName>
                                        </p:attrNameLst>
                                      </p:cBhvr>
                                      <p:tavLst>
                                        <p:tav tm="0">
                                          <p:val>
                                            <p:strVal val="#ppt_x"/>
                                          </p:val>
                                        </p:tav>
                                        <p:tav tm="100000">
                                          <p:val>
                                            <p:strVal val="#ppt_x"/>
                                          </p:val>
                                        </p:tav>
                                      </p:tavLst>
                                    </p:anim>
                                    <p:anim calcmode="lin" valueType="num">
                                      <p:cBhvr additive="base">
                                        <p:cTn id="21"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863509" y="1933421"/>
            <a:ext cx="6464983" cy="3499172"/>
          </a:xfrm>
          <a:custGeom>
            <a:avLst/>
            <a:gdLst/>
            <a:ahLst/>
            <a:cxnLst/>
            <a:rect l="l" t="t" r="r" b="b"/>
            <a:pathLst>
              <a:path w="9697475" h="5248758">
                <a:moveTo>
                  <a:pt x="0" y="0"/>
                </a:moveTo>
                <a:lnTo>
                  <a:pt x="9697474" y="0"/>
                </a:lnTo>
                <a:lnTo>
                  <a:pt x="9697474" y="5248758"/>
                </a:lnTo>
                <a:lnTo>
                  <a:pt x="0" y="5248758"/>
                </a:lnTo>
                <a:lnTo>
                  <a:pt x="0" y="0"/>
                </a:lnTo>
                <a:close/>
              </a:path>
            </a:pathLst>
          </a:custGeom>
          <a:blipFill>
            <a:blip r:embed="rId2"/>
            <a:stretch>
              <a:fillRect/>
            </a:stretch>
          </a:blipFill>
        </p:spPr>
      </p:sp>
      <p:grpSp>
        <p:nvGrpSpPr>
          <p:cNvPr id="3" name="Group 3"/>
          <p:cNvGrpSpPr/>
          <p:nvPr/>
        </p:nvGrpSpPr>
        <p:grpSpPr>
          <a:xfrm>
            <a:off x="-586700" y="5874076"/>
            <a:ext cx="13758039" cy="2057400"/>
            <a:chOff x="0" y="0"/>
            <a:chExt cx="5435275" cy="812800"/>
          </a:xfrm>
        </p:grpSpPr>
        <p:sp>
          <p:nvSpPr>
            <p:cNvPr id="4" name="Freeform 4"/>
            <p:cNvSpPr/>
            <p:nvPr/>
          </p:nvSpPr>
          <p:spPr>
            <a:xfrm>
              <a:off x="0" y="0"/>
              <a:ext cx="5435275" cy="812800"/>
            </a:xfrm>
            <a:custGeom>
              <a:avLst/>
              <a:gdLst/>
              <a:ahLst/>
              <a:cxnLst/>
              <a:rect l="l" t="t" r="r" b="b"/>
              <a:pathLst>
                <a:path w="5435275" h="812800">
                  <a:moveTo>
                    <a:pt x="0" y="0"/>
                  </a:moveTo>
                  <a:lnTo>
                    <a:pt x="5435275" y="0"/>
                  </a:lnTo>
                  <a:lnTo>
                    <a:pt x="5435275" y="812800"/>
                  </a:lnTo>
                  <a:lnTo>
                    <a:pt x="0" y="812800"/>
                  </a:lnTo>
                  <a:close/>
                </a:path>
              </a:pathLst>
            </a:custGeom>
            <a:solidFill>
              <a:srgbClr val="FFFDB7"/>
            </a:solidFill>
          </p:spPr>
        </p:sp>
        <p:sp>
          <p:nvSpPr>
            <p:cNvPr id="5" name="TextBox 5"/>
            <p:cNvSpPr txBox="1"/>
            <p:nvPr/>
          </p:nvSpPr>
          <p:spPr>
            <a:xfrm>
              <a:off x="0" y="-38100"/>
              <a:ext cx="5435275" cy="850900"/>
            </a:xfrm>
            <a:prstGeom prst="rect">
              <a:avLst/>
            </a:prstGeom>
          </p:spPr>
          <p:txBody>
            <a:bodyPr lIns="33867" tIns="33867" rIns="33867" bIns="33867" rtlCol="0" anchor="ctr"/>
            <a:lstStyle/>
            <a:p>
              <a:pPr algn="ctr">
                <a:lnSpc>
                  <a:spcPts val="1773"/>
                </a:lnSpc>
                <a:spcBef>
                  <a:spcPct val="0"/>
                </a:spcBef>
              </a:pPr>
              <a:endParaRPr sz="1200"/>
            </a:p>
          </p:txBody>
        </p:sp>
      </p:grpSp>
      <p:sp>
        <p:nvSpPr>
          <p:cNvPr id="6" name="TextBox 6"/>
          <p:cNvSpPr txBox="1"/>
          <p:nvPr/>
        </p:nvSpPr>
        <p:spPr>
          <a:xfrm>
            <a:off x="1693608" y="698501"/>
            <a:ext cx="8400631" cy="410369"/>
          </a:xfrm>
          <a:prstGeom prst="rect">
            <a:avLst/>
          </a:prstGeom>
        </p:spPr>
        <p:txBody>
          <a:bodyPr lIns="0" tIns="0" rIns="0" bIns="0" rtlCol="0" anchor="t">
            <a:spAutoFit/>
          </a:bodyPr>
          <a:lstStyle/>
          <a:p>
            <a:pPr algn="ctr">
              <a:lnSpc>
                <a:spcPts val="3228"/>
              </a:lnSpc>
            </a:pPr>
            <a:r>
              <a:rPr lang="en-US" sz="3363">
                <a:solidFill>
                  <a:srgbClr val="4D5C57"/>
                </a:solidFill>
                <a:latin typeface="Times New Roman"/>
                <a:ea typeface="Times New Roman"/>
                <a:cs typeface="Times New Roman"/>
                <a:sym typeface="Times New Roman"/>
              </a:rPr>
              <a:t>Lần 2: Cô đọc kết hợp với tranh minh họa</a:t>
            </a:r>
          </a:p>
        </p:txBody>
      </p:sp>
    </p:spTree>
    <p:extLst>
      <p:ext uri="{BB962C8B-B14F-4D97-AF65-F5344CB8AC3E}">
        <p14:creationId xmlns:p14="http://schemas.microsoft.com/office/powerpoint/2010/main" val="125468888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136471" y="3882703"/>
            <a:ext cx="1213005" cy="3184705"/>
          </a:xfrm>
          <a:custGeom>
            <a:avLst/>
            <a:gdLst/>
            <a:ahLst/>
            <a:cxnLst/>
            <a:rect l="l" t="t" r="r" b="b"/>
            <a:pathLst>
              <a:path w="1819508" h="4777057">
                <a:moveTo>
                  <a:pt x="1819508" y="0"/>
                </a:moveTo>
                <a:lnTo>
                  <a:pt x="0" y="0"/>
                </a:lnTo>
                <a:lnTo>
                  <a:pt x="0" y="4777057"/>
                </a:lnTo>
                <a:lnTo>
                  <a:pt x="1819508" y="4777057"/>
                </a:lnTo>
                <a:lnTo>
                  <a:pt x="1819508" y="0"/>
                </a:lnTo>
                <a:close/>
              </a:path>
            </a:pathLst>
          </a:custGeom>
          <a:blipFill>
            <a:blip r:embed="rId2"/>
            <a:stretch>
              <a:fillRect l="-334859"/>
            </a:stretch>
          </a:blipFill>
        </p:spPr>
      </p:sp>
      <p:sp>
        <p:nvSpPr>
          <p:cNvPr id="3" name="Freeform 3"/>
          <p:cNvSpPr/>
          <p:nvPr/>
        </p:nvSpPr>
        <p:spPr>
          <a:xfrm>
            <a:off x="10296315" y="4321524"/>
            <a:ext cx="1856904" cy="2745885"/>
          </a:xfrm>
          <a:custGeom>
            <a:avLst/>
            <a:gdLst/>
            <a:ahLst/>
            <a:cxnLst/>
            <a:rect l="l" t="t" r="r" b="b"/>
            <a:pathLst>
              <a:path w="2785356" h="4118827">
                <a:moveTo>
                  <a:pt x="0" y="0"/>
                </a:moveTo>
                <a:lnTo>
                  <a:pt x="2785356" y="0"/>
                </a:lnTo>
                <a:lnTo>
                  <a:pt x="2785356" y="4118826"/>
                </a:lnTo>
                <a:lnTo>
                  <a:pt x="0" y="4118826"/>
                </a:lnTo>
                <a:lnTo>
                  <a:pt x="0" y="0"/>
                </a:lnTo>
                <a:close/>
              </a:path>
            </a:pathLst>
          </a:custGeom>
          <a:blipFill>
            <a:blip r:embed="rId3"/>
            <a:stretch>
              <a:fillRect/>
            </a:stretch>
          </a:blipFill>
        </p:spPr>
      </p:sp>
      <p:sp>
        <p:nvSpPr>
          <p:cNvPr id="4" name="Freeform 4"/>
          <p:cNvSpPr/>
          <p:nvPr/>
        </p:nvSpPr>
        <p:spPr>
          <a:xfrm>
            <a:off x="-1477272" y="0"/>
            <a:ext cx="2954544" cy="3110046"/>
          </a:xfrm>
          <a:custGeom>
            <a:avLst/>
            <a:gdLst/>
            <a:ahLst/>
            <a:cxnLst/>
            <a:rect l="l" t="t" r="r" b="b"/>
            <a:pathLst>
              <a:path w="4431816" h="4665069">
                <a:moveTo>
                  <a:pt x="0" y="0"/>
                </a:moveTo>
                <a:lnTo>
                  <a:pt x="4431816" y="0"/>
                </a:lnTo>
                <a:lnTo>
                  <a:pt x="4431816" y="4665069"/>
                </a:lnTo>
                <a:lnTo>
                  <a:pt x="0" y="4665069"/>
                </a:lnTo>
                <a:lnTo>
                  <a:pt x="0" y="0"/>
                </a:lnTo>
                <a:close/>
              </a:path>
            </a:pathLst>
          </a:custGeom>
          <a:blipFill>
            <a:blip r:embed="rId4"/>
            <a:stretch>
              <a:fillRect/>
            </a:stretch>
          </a:blipFill>
        </p:spPr>
      </p:sp>
      <p:sp>
        <p:nvSpPr>
          <p:cNvPr id="5" name="Freeform 5"/>
          <p:cNvSpPr/>
          <p:nvPr/>
        </p:nvSpPr>
        <p:spPr>
          <a:xfrm>
            <a:off x="10714728" y="0"/>
            <a:ext cx="2954544" cy="3110046"/>
          </a:xfrm>
          <a:custGeom>
            <a:avLst/>
            <a:gdLst/>
            <a:ahLst/>
            <a:cxnLst/>
            <a:rect l="l" t="t" r="r" b="b"/>
            <a:pathLst>
              <a:path w="4431816" h="4665069">
                <a:moveTo>
                  <a:pt x="0" y="0"/>
                </a:moveTo>
                <a:lnTo>
                  <a:pt x="4431816" y="0"/>
                </a:lnTo>
                <a:lnTo>
                  <a:pt x="4431816" y="4665069"/>
                </a:lnTo>
                <a:lnTo>
                  <a:pt x="0" y="4665069"/>
                </a:lnTo>
                <a:lnTo>
                  <a:pt x="0" y="0"/>
                </a:lnTo>
                <a:close/>
              </a:path>
            </a:pathLst>
          </a:custGeom>
          <a:blipFill>
            <a:blip r:embed="rId4"/>
            <a:stretch>
              <a:fillRect/>
            </a:stretch>
          </a:blipFill>
        </p:spPr>
      </p:sp>
      <p:sp>
        <p:nvSpPr>
          <p:cNvPr id="6" name="Freeform 6"/>
          <p:cNvSpPr/>
          <p:nvPr/>
        </p:nvSpPr>
        <p:spPr>
          <a:xfrm>
            <a:off x="7226003" y="3729085"/>
            <a:ext cx="2614347" cy="2443115"/>
          </a:xfrm>
          <a:custGeom>
            <a:avLst/>
            <a:gdLst/>
            <a:ahLst/>
            <a:cxnLst/>
            <a:rect l="l" t="t" r="r" b="b"/>
            <a:pathLst>
              <a:path w="3921520" h="3664673">
                <a:moveTo>
                  <a:pt x="0" y="0"/>
                </a:moveTo>
                <a:lnTo>
                  <a:pt x="3921520" y="0"/>
                </a:lnTo>
                <a:lnTo>
                  <a:pt x="3921520" y="3664673"/>
                </a:lnTo>
                <a:lnTo>
                  <a:pt x="0" y="3664673"/>
                </a:lnTo>
                <a:lnTo>
                  <a:pt x="0" y="0"/>
                </a:lnTo>
                <a:close/>
              </a:path>
            </a:pathLst>
          </a:custGeom>
          <a:blipFill>
            <a:blip r:embed="rId5"/>
            <a:stretch>
              <a:fillRect l="-2271"/>
            </a:stretch>
          </a:blipFill>
        </p:spPr>
      </p:sp>
      <p:sp>
        <p:nvSpPr>
          <p:cNvPr id="7" name="Freeform 7"/>
          <p:cNvSpPr/>
          <p:nvPr/>
        </p:nvSpPr>
        <p:spPr>
          <a:xfrm>
            <a:off x="2130738" y="3729085"/>
            <a:ext cx="2523011" cy="2443115"/>
          </a:xfrm>
          <a:custGeom>
            <a:avLst/>
            <a:gdLst/>
            <a:ahLst/>
            <a:cxnLst/>
            <a:rect l="l" t="t" r="r" b="b"/>
            <a:pathLst>
              <a:path w="3784516" h="3664673">
                <a:moveTo>
                  <a:pt x="0" y="0"/>
                </a:moveTo>
                <a:lnTo>
                  <a:pt x="3784516" y="0"/>
                </a:lnTo>
                <a:lnTo>
                  <a:pt x="3784516" y="3664673"/>
                </a:lnTo>
                <a:lnTo>
                  <a:pt x="0" y="3664673"/>
                </a:lnTo>
                <a:lnTo>
                  <a:pt x="0" y="0"/>
                </a:lnTo>
                <a:close/>
              </a:path>
            </a:pathLst>
          </a:custGeom>
          <a:blipFill>
            <a:blip r:embed="rId6"/>
            <a:stretch>
              <a:fillRect/>
            </a:stretch>
          </a:blipFill>
        </p:spPr>
      </p:sp>
      <p:sp>
        <p:nvSpPr>
          <p:cNvPr id="8" name="TextBox 8"/>
          <p:cNvSpPr txBox="1"/>
          <p:nvPr/>
        </p:nvSpPr>
        <p:spPr>
          <a:xfrm>
            <a:off x="1702709" y="704850"/>
            <a:ext cx="8400631" cy="743793"/>
          </a:xfrm>
          <a:prstGeom prst="rect">
            <a:avLst/>
          </a:prstGeom>
        </p:spPr>
        <p:txBody>
          <a:bodyPr lIns="0" tIns="0" rIns="0" bIns="0" rtlCol="0" anchor="t">
            <a:spAutoFit/>
          </a:bodyPr>
          <a:lstStyle/>
          <a:p>
            <a:pPr algn="ctr">
              <a:lnSpc>
                <a:spcPts val="5788"/>
              </a:lnSpc>
            </a:pPr>
            <a:r>
              <a:rPr lang="en-US" sz="6030">
                <a:solidFill>
                  <a:srgbClr val="4D5C57"/>
                </a:solidFill>
                <a:latin typeface="Times New Roman"/>
                <a:ea typeface="Times New Roman"/>
                <a:cs typeface="Times New Roman"/>
                <a:sym typeface="Times New Roman"/>
              </a:rPr>
              <a:t>Đàm thoại:</a:t>
            </a:r>
          </a:p>
        </p:txBody>
      </p:sp>
    </p:spTree>
    <p:extLst>
      <p:ext uri="{BB962C8B-B14F-4D97-AF65-F5344CB8AC3E}">
        <p14:creationId xmlns:p14="http://schemas.microsoft.com/office/powerpoint/2010/main" val="240093564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612876" y="-1293207"/>
            <a:ext cx="13758039" cy="2057400"/>
            <a:chOff x="0" y="0"/>
            <a:chExt cx="5435275" cy="812800"/>
          </a:xfrm>
        </p:grpSpPr>
        <p:sp>
          <p:nvSpPr>
            <p:cNvPr id="3" name="Freeform 3"/>
            <p:cNvSpPr/>
            <p:nvPr/>
          </p:nvSpPr>
          <p:spPr>
            <a:xfrm>
              <a:off x="0" y="0"/>
              <a:ext cx="5435275" cy="812800"/>
            </a:xfrm>
            <a:custGeom>
              <a:avLst/>
              <a:gdLst/>
              <a:ahLst/>
              <a:cxnLst/>
              <a:rect l="l" t="t" r="r" b="b"/>
              <a:pathLst>
                <a:path w="5435275" h="812800">
                  <a:moveTo>
                    <a:pt x="0" y="0"/>
                  </a:moveTo>
                  <a:lnTo>
                    <a:pt x="5435275" y="0"/>
                  </a:lnTo>
                  <a:lnTo>
                    <a:pt x="5435275" y="812800"/>
                  </a:lnTo>
                  <a:lnTo>
                    <a:pt x="0" y="812800"/>
                  </a:lnTo>
                  <a:close/>
                </a:path>
              </a:pathLst>
            </a:custGeom>
            <a:solidFill>
              <a:srgbClr val="FFFDB7"/>
            </a:solidFill>
          </p:spPr>
        </p:sp>
        <p:sp>
          <p:nvSpPr>
            <p:cNvPr id="4" name="TextBox 4"/>
            <p:cNvSpPr txBox="1"/>
            <p:nvPr/>
          </p:nvSpPr>
          <p:spPr>
            <a:xfrm>
              <a:off x="0" y="-38100"/>
              <a:ext cx="5435275" cy="850900"/>
            </a:xfrm>
            <a:prstGeom prst="rect">
              <a:avLst/>
            </a:prstGeom>
          </p:spPr>
          <p:txBody>
            <a:bodyPr lIns="33867" tIns="33867" rIns="33867" bIns="33867" rtlCol="0" anchor="ctr"/>
            <a:lstStyle/>
            <a:p>
              <a:pPr algn="ctr">
                <a:lnSpc>
                  <a:spcPts val="1773"/>
                </a:lnSpc>
                <a:spcBef>
                  <a:spcPct val="0"/>
                </a:spcBef>
              </a:pPr>
              <a:endParaRPr sz="1200"/>
            </a:p>
          </p:txBody>
        </p:sp>
      </p:grpSp>
      <p:sp>
        <p:nvSpPr>
          <p:cNvPr id="5" name="Freeform 5"/>
          <p:cNvSpPr/>
          <p:nvPr/>
        </p:nvSpPr>
        <p:spPr>
          <a:xfrm>
            <a:off x="1" y="4923299"/>
            <a:ext cx="2273687" cy="1934701"/>
          </a:xfrm>
          <a:custGeom>
            <a:avLst/>
            <a:gdLst/>
            <a:ahLst/>
            <a:cxnLst/>
            <a:rect l="l" t="t" r="r" b="b"/>
            <a:pathLst>
              <a:path w="3410531" h="2902052">
                <a:moveTo>
                  <a:pt x="0" y="0"/>
                </a:moveTo>
                <a:lnTo>
                  <a:pt x="3410531" y="0"/>
                </a:lnTo>
                <a:lnTo>
                  <a:pt x="3410531" y="2902052"/>
                </a:lnTo>
                <a:lnTo>
                  <a:pt x="0" y="2902052"/>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6" name="Freeform 6"/>
          <p:cNvSpPr/>
          <p:nvPr/>
        </p:nvSpPr>
        <p:spPr>
          <a:xfrm>
            <a:off x="10926633" y="5528657"/>
            <a:ext cx="1159134" cy="1128379"/>
          </a:xfrm>
          <a:custGeom>
            <a:avLst/>
            <a:gdLst/>
            <a:ahLst/>
            <a:cxnLst/>
            <a:rect l="l" t="t" r="r" b="b"/>
            <a:pathLst>
              <a:path w="1738701" h="1692568">
                <a:moveTo>
                  <a:pt x="0" y="0"/>
                </a:moveTo>
                <a:lnTo>
                  <a:pt x="1738702" y="0"/>
                </a:lnTo>
                <a:lnTo>
                  <a:pt x="1738702" y="1692568"/>
                </a:lnTo>
                <a:lnTo>
                  <a:pt x="0" y="1692568"/>
                </a:lnTo>
                <a:lnTo>
                  <a:pt x="0" y="0"/>
                </a:lnTo>
                <a:close/>
              </a:path>
            </a:pathLst>
          </a:custGeom>
          <a:blipFill>
            <a:blip r:embed="rId4"/>
            <a:stretch>
              <a:fillRect l="-3782" r="-3782"/>
            </a:stretch>
          </a:blipFill>
        </p:spPr>
      </p:sp>
      <p:sp>
        <p:nvSpPr>
          <p:cNvPr id="7" name="Freeform 7"/>
          <p:cNvSpPr/>
          <p:nvPr/>
        </p:nvSpPr>
        <p:spPr>
          <a:xfrm>
            <a:off x="0" y="0"/>
            <a:ext cx="2004143" cy="1687403"/>
          </a:xfrm>
          <a:custGeom>
            <a:avLst/>
            <a:gdLst/>
            <a:ahLst/>
            <a:cxnLst/>
            <a:rect l="l" t="t" r="r" b="b"/>
            <a:pathLst>
              <a:path w="3006214" h="2531104">
                <a:moveTo>
                  <a:pt x="0" y="0"/>
                </a:moveTo>
                <a:lnTo>
                  <a:pt x="3006214" y="0"/>
                </a:lnTo>
                <a:lnTo>
                  <a:pt x="3006214" y="2531104"/>
                </a:lnTo>
                <a:lnTo>
                  <a:pt x="0" y="2531104"/>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8" name="Freeform 8"/>
          <p:cNvSpPr/>
          <p:nvPr/>
        </p:nvSpPr>
        <p:spPr>
          <a:xfrm>
            <a:off x="2405016" y="3316361"/>
            <a:ext cx="2726138" cy="2387976"/>
          </a:xfrm>
          <a:custGeom>
            <a:avLst/>
            <a:gdLst/>
            <a:ahLst/>
            <a:cxnLst/>
            <a:rect l="l" t="t" r="r" b="b"/>
            <a:pathLst>
              <a:path w="4089207" h="3581964">
                <a:moveTo>
                  <a:pt x="0" y="0"/>
                </a:moveTo>
                <a:lnTo>
                  <a:pt x="4089207" y="0"/>
                </a:lnTo>
                <a:lnTo>
                  <a:pt x="4089207" y="3581964"/>
                </a:lnTo>
                <a:lnTo>
                  <a:pt x="0" y="3581964"/>
                </a:lnTo>
                <a:lnTo>
                  <a:pt x="0" y="0"/>
                </a:lnTo>
                <a:close/>
              </a:path>
            </a:pathLst>
          </a:custGeom>
          <a:blipFill>
            <a:blip r:embed="rId7"/>
            <a:stretch>
              <a:fillRect l="-11243" r="-12566"/>
            </a:stretch>
          </a:blipFill>
        </p:spPr>
      </p:sp>
      <p:sp>
        <p:nvSpPr>
          <p:cNvPr id="9" name="Freeform 9"/>
          <p:cNvSpPr/>
          <p:nvPr/>
        </p:nvSpPr>
        <p:spPr>
          <a:xfrm>
            <a:off x="8638356" y="1071461"/>
            <a:ext cx="2867844" cy="2029000"/>
          </a:xfrm>
          <a:custGeom>
            <a:avLst/>
            <a:gdLst/>
            <a:ahLst/>
            <a:cxnLst/>
            <a:rect l="l" t="t" r="r" b="b"/>
            <a:pathLst>
              <a:path w="4301766" h="3043500">
                <a:moveTo>
                  <a:pt x="0" y="0"/>
                </a:moveTo>
                <a:lnTo>
                  <a:pt x="4301766" y="0"/>
                </a:lnTo>
                <a:lnTo>
                  <a:pt x="4301766" y="3043500"/>
                </a:lnTo>
                <a:lnTo>
                  <a:pt x="0" y="3043500"/>
                </a:lnTo>
                <a:lnTo>
                  <a:pt x="0" y="0"/>
                </a:lnTo>
                <a:close/>
              </a:path>
            </a:pathLst>
          </a:custGeom>
          <a:blipFill>
            <a:blip r:embed="rId8"/>
            <a:stretch>
              <a:fillRect/>
            </a:stretch>
          </a:blipFill>
        </p:spPr>
      </p:sp>
      <p:sp>
        <p:nvSpPr>
          <p:cNvPr id="10" name="Freeform 10"/>
          <p:cNvSpPr/>
          <p:nvPr/>
        </p:nvSpPr>
        <p:spPr>
          <a:xfrm>
            <a:off x="8638356" y="3429000"/>
            <a:ext cx="2867844" cy="2029000"/>
          </a:xfrm>
          <a:custGeom>
            <a:avLst/>
            <a:gdLst/>
            <a:ahLst/>
            <a:cxnLst/>
            <a:rect l="l" t="t" r="r" b="b"/>
            <a:pathLst>
              <a:path w="4301766" h="3043500">
                <a:moveTo>
                  <a:pt x="0" y="0"/>
                </a:moveTo>
                <a:lnTo>
                  <a:pt x="4301766" y="0"/>
                </a:lnTo>
                <a:lnTo>
                  <a:pt x="4301766" y="3043500"/>
                </a:lnTo>
                <a:lnTo>
                  <a:pt x="0" y="3043500"/>
                </a:lnTo>
                <a:lnTo>
                  <a:pt x="0" y="0"/>
                </a:lnTo>
                <a:close/>
              </a:path>
            </a:pathLst>
          </a:custGeom>
          <a:blipFill>
            <a:blip r:embed="rId9"/>
            <a:stretch>
              <a:fillRect/>
            </a:stretch>
          </a:blipFill>
        </p:spPr>
      </p:sp>
      <p:sp>
        <p:nvSpPr>
          <p:cNvPr id="11" name="Freeform 11"/>
          <p:cNvSpPr/>
          <p:nvPr/>
        </p:nvSpPr>
        <p:spPr>
          <a:xfrm>
            <a:off x="5131154" y="978034"/>
            <a:ext cx="2867844" cy="2029000"/>
          </a:xfrm>
          <a:custGeom>
            <a:avLst/>
            <a:gdLst/>
            <a:ahLst/>
            <a:cxnLst/>
            <a:rect l="l" t="t" r="r" b="b"/>
            <a:pathLst>
              <a:path w="4301766" h="3043500">
                <a:moveTo>
                  <a:pt x="0" y="0"/>
                </a:moveTo>
                <a:lnTo>
                  <a:pt x="4301766" y="0"/>
                </a:lnTo>
                <a:lnTo>
                  <a:pt x="4301766" y="3043500"/>
                </a:lnTo>
                <a:lnTo>
                  <a:pt x="0" y="3043500"/>
                </a:lnTo>
                <a:lnTo>
                  <a:pt x="0" y="0"/>
                </a:lnTo>
                <a:close/>
              </a:path>
            </a:pathLst>
          </a:custGeom>
          <a:blipFill>
            <a:blip r:embed="rId10"/>
            <a:stretch>
              <a:fillRect/>
            </a:stretch>
          </a:blipFill>
        </p:spPr>
      </p:sp>
      <p:sp>
        <p:nvSpPr>
          <p:cNvPr id="12" name="Freeform 12"/>
          <p:cNvSpPr/>
          <p:nvPr/>
        </p:nvSpPr>
        <p:spPr>
          <a:xfrm>
            <a:off x="5264504" y="3622424"/>
            <a:ext cx="3157065" cy="1775849"/>
          </a:xfrm>
          <a:custGeom>
            <a:avLst/>
            <a:gdLst/>
            <a:ahLst/>
            <a:cxnLst/>
            <a:rect l="l" t="t" r="r" b="b"/>
            <a:pathLst>
              <a:path w="4735598" h="2663774">
                <a:moveTo>
                  <a:pt x="0" y="0"/>
                </a:moveTo>
                <a:lnTo>
                  <a:pt x="4735598" y="0"/>
                </a:lnTo>
                <a:lnTo>
                  <a:pt x="4735598" y="2663774"/>
                </a:lnTo>
                <a:lnTo>
                  <a:pt x="0" y="2663774"/>
                </a:lnTo>
                <a:lnTo>
                  <a:pt x="0" y="0"/>
                </a:lnTo>
                <a:close/>
              </a:path>
            </a:pathLst>
          </a:custGeom>
          <a:blipFill>
            <a:blip r:embed="rId11"/>
            <a:stretch>
              <a:fillRect/>
            </a:stretch>
          </a:blipFill>
        </p:spPr>
      </p:sp>
      <p:sp>
        <p:nvSpPr>
          <p:cNvPr id="13" name="Freeform 13"/>
          <p:cNvSpPr/>
          <p:nvPr/>
        </p:nvSpPr>
        <p:spPr>
          <a:xfrm>
            <a:off x="7998998" y="-354064"/>
            <a:ext cx="3872754" cy="1118258"/>
          </a:xfrm>
          <a:custGeom>
            <a:avLst/>
            <a:gdLst/>
            <a:ahLst/>
            <a:cxnLst/>
            <a:rect l="l" t="t" r="r" b="b"/>
            <a:pathLst>
              <a:path w="5809131" h="1677387">
                <a:moveTo>
                  <a:pt x="0" y="0"/>
                </a:moveTo>
                <a:lnTo>
                  <a:pt x="5809132" y="0"/>
                </a:lnTo>
                <a:lnTo>
                  <a:pt x="5809132" y="1677386"/>
                </a:lnTo>
                <a:lnTo>
                  <a:pt x="0" y="1677386"/>
                </a:lnTo>
                <a:lnTo>
                  <a:pt x="0" y="0"/>
                </a:lnTo>
                <a:close/>
              </a:path>
            </a:pathLst>
          </a:custGeom>
          <a:blipFill>
            <a:blip r:embed="rId12"/>
            <a:stretch>
              <a:fillRect/>
            </a:stretch>
          </a:blipFill>
        </p:spPr>
      </p:sp>
      <p:sp>
        <p:nvSpPr>
          <p:cNvPr id="14" name="TextBox 14"/>
          <p:cNvSpPr txBox="1"/>
          <p:nvPr/>
        </p:nvSpPr>
        <p:spPr>
          <a:xfrm>
            <a:off x="684037" y="704851"/>
            <a:ext cx="4565857" cy="1513235"/>
          </a:xfrm>
          <a:prstGeom prst="rect">
            <a:avLst/>
          </a:prstGeom>
        </p:spPr>
        <p:txBody>
          <a:bodyPr lIns="0" tIns="0" rIns="0" bIns="0" rtlCol="0" anchor="t">
            <a:spAutoFit/>
          </a:bodyPr>
          <a:lstStyle/>
          <a:p>
            <a:pPr algn="ctr">
              <a:lnSpc>
                <a:spcPts val="5852"/>
              </a:lnSpc>
            </a:pPr>
            <a:r>
              <a:rPr lang="en-US" sz="6096">
                <a:solidFill>
                  <a:srgbClr val="4D5C57"/>
                </a:solidFill>
                <a:latin typeface="Times New Roman"/>
                <a:ea typeface="Times New Roman"/>
                <a:cs typeface="Times New Roman"/>
                <a:sym typeface="Times New Roman"/>
              </a:rPr>
              <a:t>Trẻ đọc tranh thơ sáng </a:t>
            </a:r>
          </a:p>
        </p:txBody>
      </p:sp>
    </p:spTree>
    <p:extLst>
      <p:ext uri="{BB962C8B-B14F-4D97-AF65-F5344CB8AC3E}">
        <p14:creationId xmlns:p14="http://schemas.microsoft.com/office/powerpoint/2010/main" val="20099132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1000"/>
                                        <p:tgtEl>
                                          <p:spTgt spid="8"/>
                                        </p:tgtEl>
                                      </p:cBhvr>
                                    </p:animEffect>
                                    <p:anim calcmode="lin" valueType="num">
                                      <p:cBhvr>
                                        <p:cTn id="29" dur="1000" fill="hold"/>
                                        <p:tgtEl>
                                          <p:spTgt spid="8"/>
                                        </p:tgtEl>
                                        <p:attrNameLst>
                                          <p:attrName>ppt_x</p:attrName>
                                        </p:attrNameLst>
                                      </p:cBhvr>
                                      <p:tavLst>
                                        <p:tav tm="0">
                                          <p:val>
                                            <p:strVal val="#ppt_x"/>
                                          </p:val>
                                        </p:tav>
                                        <p:tav tm="100000">
                                          <p:val>
                                            <p:strVal val="#ppt_x"/>
                                          </p:val>
                                        </p:tav>
                                      </p:tavLst>
                                    </p:anim>
                                    <p:anim calcmode="lin" valueType="num">
                                      <p:cBhvr>
                                        <p:cTn id="3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fade">
                                      <p:cBhvr>
                                        <p:cTn id="35" dur="1000"/>
                                        <p:tgtEl>
                                          <p:spTgt spid="12"/>
                                        </p:tgtEl>
                                      </p:cBhvr>
                                    </p:animEffect>
                                    <p:anim calcmode="lin" valueType="num">
                                      <p:cBhvr>
                                        <p:cTn id="36" dur="1000" fill="hold"/>
                                        <p:tgtEl>
                                          <p:spTgt spid="12"/>
                                        </p:tgtEl>
                                        <p:attrNameLst>
                                          <p:attrName>ppt_x</p:attrName>
                                        </p:attrNameLst>
                                      </p:cBhvr>
                                      <p:tavLst>
                                        <p:tav tm="0">
                                          <p:val>
                                            <p:strVal val="#ppt_x"/>
                                          </p:val>
                                        </p:tav>
                                        <p:tav tm="100000">
                                          <p:val>
                                            <p:strVal val="#ppt_x"/>
                                          </p:val>
                                        </p:tav>
                                      </p:tavLst>
                                    </p:anim>
                                    <p:anim calcmode="lin" valueType="num">
                                      <p:cBhvr>
                                        <p:cTn id="37"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fade">
                                      <p:cBhvr>
                                        <p:cTn id="42" dur="1000"/>
                                        <p:tgtEl>
                                          <p:spTgt spid="10"/>
                                        </p:tgtEl>
                                      </p:cBhvr>
                                    </p:animEffect>
                                    <p:anim calcmode="lin" valueType="num">
                                      <p:cBhvr>
                                        <p:cTn id="43" dur="1000" fill="hold"/>
                                        <p:tgtEl>
                                          <p:spTgt spid="10"/>
                                        </p:tgtEl>
                                        <p:attrNameLst>
                                          <p:attrName>ppt_x</p:attrName>
                                        </p:attrNameLst>
                                      </p:cBhvr>
                                      <p:tavLst>
                                        <p:tav tm="0">
                                          <p:val>
                                            <p:strVal val="#ppt_x"/>
                                          </p:val>
                                        </p:tav>
                                        <p:tav tm="100000">
                                          <p:val>
                                            <p:strVal val="#ppt_x"/>
                                          </p:val>
                                        </p:tav>
                                      </p:tavLst>
                                    </p:anim>
                                    <p:anim calcmode="lin" valueType="num">
                                      <p:cBhvr>
                                        <p:cTn id="4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168</Words>
  <Application>Microsoft Office PowerPoint</Application>
  <PresentationFormat>Widescreen</PresentationFormat>
  <Paragraphs>22</Paragraphs>
  <Slides>10</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10</vt:i4>
      </vt:variant>
    </vt:vector>
  </HeadingPairs>
  <TitlesOfParts>
    <vt:vector size="18" baseType="lpstr">
      <vt:lpstr>1FTV Wolfers</vt:lpstr>
      <vt:lpstr>Arial</vt:lpstr>
      <vt:lpstr>Calibri</vt:lpstr>
      <vt:lpstr>Calibri Light</vt:lpstr>
      <vt:lpstr>Playpen Sans Bold</vt:lpstr>
      <vt:lpstr>Roboto 1 Heavy</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DELL-HS</dc:creator>
  <cp:lastModifiedBy>DELL-HS</cp:lastModifiedBy>
  <cp:revision>1</cp:revision>
  <dcterms:created xsi:type="dcterms:W3CDTF">2025-10-04T15:07:43Z</dcterms:created>
  <dcterms:modified xsi:type="dcterms:W3CDTF">2025-10-04T15:08:00Z</dcterms:modified>
</cp:coreProperties>
</file>