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66" r:id="rId2"/>
    <p:sldId id="362" r:id="rId3"/>
    <p:sldId id="360" r:id="rId4"/>
    <p:sldId id="306" r:id="rId5"/>
    <p:sldId id="352" r:id="rId6"/>
    <p:sldId id="367" r:id="rId7"/>
    <p:sldId id="336" r:id="rId8"/>
    <p:sldId id="368" r:id="rId9"/>
    <p:sldId id="359" r:id="rId10"/>
    <p:sldId id="369" r:id="rId11"/>
    <p:sldId id="370" r:id="rId12"/>
    <p:sldId id="358" r:id="rId13"/>
    <p:sldId id="363" r:id="rId14"/>
    <p:sldId id="364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3"/>
  </p:normalViewPr>
  <p:slideViewPr>
    <p:cSldViewPr showGuides="1">
      <p:cViewPr>
        <p:scale>
          <a:sx n="81" d="100"/>
          <a:sy n="81" d="100"/>
        </p:scale>
        <p:origin x="-10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8094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27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8.GI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9.xml"/><Relationship Id="rId12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slide" Target="slide11.xml"/><Relationship Id="rId5" Type="http://schemas.openxmlformats.org/officeDocument/2006/relationships/slide" Target="slide8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98310" y="152400"/>
            <a:ext cx="57377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en-US" b="1" dirty="0" smtClean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BÁT XÁT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LÙ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Box 5"/>
          <p:cNvSpPr txBox="1"/>
          <p:nvPr/>
        </p:nvSpPr>
        <p:spPr>
          <a:xfrm>
            <a:off x="1719263" y="2286000"/>
            <a:ext cx="5705475" cy="3476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altLang="en-US" sz="25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5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25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“Rong v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5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5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giáo bé (3-4 tuổi)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endParaRPr lang="en-US" altLang="en-US" sz="25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798513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81000" y="2209800"/>
            <a:ext cx="9067800" cy="2438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Những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chú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cá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nhỏ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được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miêu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tả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qua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câu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thơ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nào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-211" panose="02000800000000000000" pitchFamily="2" charset="0"/>
            </a:endParaRP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3505200" y="6096000"/>
            <a:ext cx="12954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38200" y="1066800"/>
            <a:ext cx="7239000" cy="3581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Đàn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cá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làm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gì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quanh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cô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rong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-211" panose="02000800000000000000" pitchFamily="2" charset="0"/>
            </a:endParaRPr>
          </a:p>
        </p:txBody>
      </p:sp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3581400" y="6400800"/>
            <a:ext cx="12192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 "CÁ VÀNG BƠI"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685800" y="2514600"/>
            <a:ext cx="7772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8000" dirty="0">
                <a:solidFill>
                  <a:srgbClr val="FF3300"/>
                </a:solidFill>
                <a:latin typeface=".VnAristote" panose="020B7200000000000000" pitchFamily="34" charset="0"/>
              </a:rPr>
              <a:t>Xin chµo t¹m biÖt</a:t>
            </a:r>
          </a:p>
        </p:txBody>
      </p:sp>
      <p:sp>
        <p:nvSpPr>
          <p:cNvPr id="13316" name="WordArt 4"/>
          <p:cNvSpPr>
            <a:spLocks noTextEdit="1"/>
          </p:cNvSpPr>
          <p:nvPr/>
        </p:nvSpPr>
        <p:spPr>
          <a:xfrm>
            <a:off x="914400" y="533400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sức khỏe dồi dào</a:t>
            </a: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-1587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dirty="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63952" y="3961447"/>
            <a:ext cx="6665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11" panose="02000800000000000000" pitchFamily="2" charset="0"/>
              </a:rPr>
              <a:t>Trẻ</a:t>
            </a:r>
            <a:r>
              <a:rPr lang="en-US" sz="4400" dirty="0" smtClean="0"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latin typeface="HP-211" panose="02000800000000000000" pitchFamily="2" charset="0"/>
              </a:rPr>
              <a:t>hát</a:t>
            </a:r>
            <a:r>
              <a:rPr lang="en-US" sz="4400" dirty="0" smtClean="0">
                <a:latin typeface="HP-211" panose="02000800000000000000" pitchFamily="2" charset="0"/>
              </a:rPr>
              <a:t> : </a:t>
            </a:r>
            <a:r>
              <a:rPr lang="en-US" sz="4400" dirty="0" err="1" smtClean="0">
                <a:latin typeface="HP-211" panose="02000800000000000000" pitchFamily="2" charset="0"/>
              </a:rPr>
              <a:t>cà</a:t>
            </a:r>
            <a:r>
              <a:rPr lang="en-US" sz="4400" dirty="0" smtClean="0"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latin typeface="HP-211" panose="02000800000000000000" pitchFamily="2" charset="0"/>
              </a:rPr>
              <a:t>vàng</a:t>
            </a:r>
            <a:r>
              <a:rPr lang="en-US" sz="4400" dirty="0" smtClean="0"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latin typeface="HP-211" panose="02000800000000000000" pitchFamily="2" charset="0"/>
              </a:rPr>
              <a:t>bơi</a:t>
            </a:r>
            <a:endParaRPr lang="en-US" sz="4400" dirty="0">
              <a:latin typeface="HP-211" panose="02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  <p:pic>
        <p:nvPicPr>
          <p:cNvPr id="2" name="Nhac-Khong-Loi-Nhe-Nhang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340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9090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7135"/>
            <a:ext cx="8229600" cy="1143000"/>
          </a:xfrm>
        </p:spPr>
        <p:txBody>
          <a:bodyPr/>
          <a:lstStyle/>
          <a:p>
            <a:r>
              <a:rPr lang="en-US" smtClean="0">
                <a:latin typeface="HP-211" panose="02000800000000000000" pitchFamily="2" charset="0"/>
              </a:rPr>
              <a:t> </a:t>
            </a:r>
            <a:r>
              <a:rPr lang="en-US" dirty="0" smtClean="0">
                <a:latin typeface="HP-211" panose="02000800000000000000" pitchFamily="2" charset="0"/>
              </a:rPr>
              <a:t>ô </a:t>
            </a:r>
            <a:r>
              <a:rPr lang="en-US" dirty="0" err="1" smtClean="0">
                <a:latin typeface="HP-211" panose="02000800000000000000" pitchFamily="2" charset="0"/>
              </a:rPr>
              <a:t>cửa</a:t>
            </a:r>
            <a:r>
              <a:rPr lang="en-US" dirty="0" smtClean="0">
                <a:latin typeface="HP-211" panose="02000800000000000000" pitchFamily="2" charset="0"/>
              </a:rPr>
              <a:t> </a:t>
            </a:r>
            <a:r>
              <a:rPr lang="en-US" dirty="0" err="1" smtClean="0">
                <a:latin typeface="HP-211" panose="02000800000000000000" pitchFamily="2" charset="0"/>
              </a:rPr>
              <a:t>bí</a:t>
            </a:r>
            <a:r>
              <a:rPr lang="en-US" dirty="0" smtClean="0">
                <a:latin typeface="HP-211" panose="02000800000000000000" pitchFamily="2" charset="0"/>
              </a:rPr>
              <a:t> </a:t>
            </a:r>
            <a:r>
              <a:rPr lang="en-US" dirty="0" err="1" smtClean="0">
                <a:latin typeface="HP-211" panose="02000800000000000000" pitchFamily="2" charset="0"/>
              </a:rPr>
              <a:t>mật</a:t>
            </a:r>
            <a:endParaRPr lang="en-US" dirty="0">
              <a:latin typeface="HP-211" panose="02000800000000000000" pitchFamily="2" charset="0"/>
            </a:endParaRP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1185961"/>
            <a:ext cx="3276600" cy="228600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1139607"/>
            <a:ext cx="2964873" cy="2239205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073" y="952181"/>
            <a:ext cx="3059267" cy="2447413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3182" y="3191795"/>
            <a:ext cx="3005223" cy="2554228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8405" y="3074332"/>
            <a:ext cx="2781335" cy="2789155"/>
          </a:xfrm>
          <a:prstGeom prst="rect">
            <a:avLst/>
          </a:prstGeom>
        </p:spPr>
      </p:pic>
      <p:sp>
        <p:nvSpPr>
          <p:cNvPr id="4" name="Action Button: Forward or Next 3">
            <a:hlinkClick r:id="rId13" action="ppaction://hlinksldjump" highlightClick="1"/>
          </p:cNvPr>
          <p:cNvSpPr/>
          <p:nvPr/>
        </p:nvSpPr>
        <p:spPr>
          <a:xfrm>
            <a:off x="4267200" y="6248400"/>
            <a:ext cx="9906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1199838" y="1947932"/>
            <a:ext cx="6019800" cy="1546086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2342838" y="2428587"/>
            <a:ext cx="3733800" cy="5847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3352800" y="6019800"/>
            <a:ext cx="14478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-29980" y="2247900"/>
            <a:ext cx="8991600" cy="2362200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Bài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thơ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“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Rong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và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Cá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”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của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tác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giả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nào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?</a:t>
            </a:r>
            <a:endParaRPr lang="en-US" sz="4000" dirty="0">
              <a:latin typeface="HP-211" panose="02000800000000000000" pitchFamily="2" charset="0"/>
            </a:endParaRPr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3581400" y="6126163"/>
            <a:ext cx="1295400" cy="42703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62000" y="1905000"/>
            <a:ext cx="7315200" cy="2743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Vẻ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đẹp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của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cô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rong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xanh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được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ví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như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gì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?</a:t>
            </a:r>
            <a:endParaRPr lang="en-US" sz="4000" dirty="0">
              <a:latin typeface="HP-211" panose="02000800000000000000" pitchFamily="2" charset="0"/>
            </a:endParaRPr>
          </a:p>
        </p:txBody>
      </p:sp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3886200" y="5943600"/>
            <a:ext cx="14478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224</Words>
  <Application>Microsoft Office PowerPoint</Application>
  <PresentationFormat>On-screen Show (4:3)</PresentationFormat>
  <Paragraphs>46</Paragraphs>
  <Slides>14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ô cửa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H2com</cp:lastModifiedBy>
  <cp:revision>199</cp:revision>
  <dcterms:created xsi:type="dcterms:W3CDTF">2008-02-27T09:52:29Z</dcterms:created>
  <dcterms:modified xsi:type="dcterms:W3CDTF">2024-12-26T06:10:51Z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