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-26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PHƯỜNG PHÚC LỢI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 SỮA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Google Shape;1556;p66">
            <a:extLst>
              <a:ext uri="{FF2B5EF4-FFF2-40B4-BE49-F238E27FC236}">
                <a16:creationId xmlns:a16="http://schemas.microsoft.com/office/drawing/2014/main" id="{9D00F10E-CA1E-4A73-1C86-7E21F365D06E}"/>
              </a:ext>
            </a:extLst>
          </p:cNvPr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1455-2521-57E1-BFE4-7309D9DA9269}"/>
              </a:ext>
            </a:extLst>
          </p:cNvPr>
          <p:cNvSpPr txBox="1"/>
          <p:nvPr/>
        </p:nvSpPr>
        <p:spPr>
          <a:xfrm>
            <a:off x="2041340" y="242709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Lứa 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Thời gian: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20 – 25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GVTH: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Lệ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Quyên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478</Words>
  <Application>Microsoft Office PowerPoint</Application>
  <PresentationFormat>On-screen Show (4:3)</PresentationFormat>
  <Paragraphs>105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Bahnschrift Condensed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DELL-HS</cp:lastModifiedBy>
  <cp:revision>26</cp:revision>
  <dcterms:created xsi:type="dcterms:W3CDTF">2021-11-13T12:47:57Z</dcterms:created>
  <dcterms:modified xsi:type="dcterms:W3CDTF">2025-10-04T14:57:45Z</dcterms:modified>
</cp:coreProperties>
</file>