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62" r:id="rId3"/>
    <p:sldId id="258" r:id="rId4"/>
    <p:sldId id="290" r:id="rId5"/>
    <p:sldId id="299" r:id="rId6"/>
    <p:sldId id="296" r:id="rId7"/>
    <p:sldId id="263" r:id="rId8"/>
    <p:sldId id="27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C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8E764-B0FA-63BB-C2EE-283D54DD2C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68856C-7ADE-DDC0-C790-5CED5AE801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894483-4603-B6FD-5DCD-90910D5F9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720BF-E2CB-4155-8FD9-56C8BE5608A9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202FBC-7289-2380-44F2-419A7702E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8CB04E-A970-F1C6-712E-AEE2EF152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87543-51C9-4AE0-8481-7E65AF7CB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536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7CB40-7AD4-88C9-836C-28F3E1B32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8CB506-E17F-38A6-D178-D80F4DACE3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5708B4-3B70-EA9A-6D8A-3AEFA58D0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720BF-E2CB-4155-8FD9-56C8BE5608A9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AA0F51-3831-96E9-6ACF-C423D80F5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F88552-A9B8-EE52-93EB-D695B3F55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87543-51C9-4AE0-8481-7E65AF7CB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48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28C9E6-3F27-BC67-47E9-9222A8A891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508980-714D-F860-2E65-C54B7C3A78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FBBDDD-9CA7-BD2F-90E4-37EF5C8F9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720BF-E2CB-4155-8FD9-56C8BE5608A9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958AAF-E3F7-38C8-ABAB-A71285BF9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4ED56C-E243-3557-EEF0-AB1E93BD0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87543-51C9-4AE0-8481-7E65AF7CB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609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6C894-9BE9-0AC3-6348-A8862D8F1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67CF3-08FE-1CDD-A014-A7B27B90BD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007BE-9D60-7F7B-9C0C-5FDCDDCD2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720BF-E2CB-4155-8FD9-56C8BE5608A9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DB698B-56DE-5FEF-2BC0-ACF8A8627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D2421-8C00-76B6-6DBF-AD2201B8A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87543-51C9-4AE0-8481-7E65AF7CB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49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B6F4F-69B6-3334-08E7-48633E4B8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B901CA-9F8D-74DD-2F05-ABA970599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C8D2EA-FF31-CE25-EA22-8E34C9E41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720BF-E2CB-4155-8FD9-56C8BE5608A9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805B63-B054-93A2-F794-6716EC7A6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0CDF4F-1BFE-4FB7-BDC4-B544DA708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87543-51C9-4AE0-8481-7E65AF7CB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55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CBC3C-B162-E5D2-D940-FD2C01640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49247-9E51-7DDC-9407-3BF0FA7641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C18ADE-6086-4320-BA7C-8CF775C6EA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19B27B-878E-A0B4-6E92-1D97F97C0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720BF-E2CB-4155-8FD9-56C8BE5608A9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FC88FD-DB5D-3D1D-1237-035364925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32EA5A-A4A7-0996-6A10-FB2296DA8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87543-51C9-4AE0-8481-7E65AF7CB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979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4D2A3-9466-93AB-E62E-B4F8F074E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C0BCAB-5589-2BF5-0CB6-60CB9C404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C732F3-210F-7AEF-7A71-E8F5BE5837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A15F7D-80CE-FDC2-752C-909040196B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8597EB-3CE3-9863-CB1D-97D04A3135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2F0010-0AD5-964F-5DFA-EEA671938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720BF-E2CB-4155-8FD9-56C8BE5608A9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0B1958-36B1-1A66-E9B8-7F137E068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F37AFA-75DA-40F5-2E00-8819B3FE7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87543-51C9-4AE0-8481-7E65AF7CB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64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7A75E-AC4F-9899-4A91-128746227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DEF211-05B3-ABBE-07C9-215D6DD69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720BF-E2CB-4155-8FD9-56C8BE5608A9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95D61D-95AC-D3AD-ADF7-BA4DEDD29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C70E96-5FC0-2DA1-EF9A-CE7B3BB1D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87543-51C9-4AE0-8481-7E65AF7CB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084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3F5B56-9B4F-6F60-32FF-E7E712959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720BF-E2CB-4155-8FD9-56C8BE5608A9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D1654D-E2B4-7172-4473-851DCB397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66749-518A-E5B1-32C9-6AA0F519E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87543-51C9-4AE0-8481-7E65AF7CB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799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693F6-99E8-955D-2C32-FA9A75BD3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092B0-D13C-5987-D9B7-190A3D9AC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71F6D9-C7BE-6B98-A4FB-D876306F3F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23FE75-4619-C73C-79DF-7F212AE1C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720BF-E2CB-4155-8FD9-56C8BE5608A9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0A55B4-5B94-ADB2-4265-7152400F6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03FC6A-E526-C7E0-0B1B-6E60D3748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87543-51C9-4AE0-8481-7E65AF7CB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723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46F84-F214-A282-7FE3-31ADD4583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2539BD-6CE9-C49D-658B-75D0C78776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51BEEE-0917-340D-8DA2-10CF25304E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D5C615-3308-79B7-1E17-7AEDE6A51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720BF-E2CB-4155-8FD9-56C8BE5608A9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EBD216-81ED-591B-45DE-59A326E6C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73CF42-9320-7EF4-B4D2-FA067CCA8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87543-51C9-4AE0-8481-7E65AF7CB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674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99E556-69A4-5C26-3F51-01A11FDCC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80C7E0-3706-30A8-86D0-06DC950F47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FB1520-05DA-2361-7C91-6A258CB77D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720BF-E2CB-4155-8FD9-56C8BE5608A9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698110-965C-6375-A7F5-B6F8C58F8E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F81A4-7C7F-593F-CBD0-3F076E03BA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87543-51C9-4AE0-8481-7E65AF7CB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114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microsoft.com/office/2007/relationships/media" Target="../media/media2.mp3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4" Type="http://schemas.openxmlformats.org/officeDocument/2006/relationships/audio" Target="../media/media2.mp3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ình nền Powerpoint đơn giản mà đẹp – Hình nền PP, PP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83303" y="425102"/>
            <a:ext cx="605326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PHÚC LỢI</a:t>
            </a:r>
            <a:endParaRPr lang="en-US" sz="36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80400" y="1173369"/>
            <a:ext cx="43839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MN </a:t>
            </a:r>
            <a:r>
              <a:rPr lang="en-US" sz="3600" b="1" cap="none" spc="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endParaRPr lang="en-US" sz="36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85123" y="2630873"/>
            <a:ext cx="9072735" cy="200715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ÁN</a:t>
            </a:r>
            <a:endParaRPr lang="en-US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56473" y="3981902"/>
            <a:ext cx="970246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PHÁ MỘT SỐ CON VẬT SỐNG </a:t>
            </a:r>
            <a:r>
              <a:rPr lang="en-US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 GIA ĐÌNH</a:t>
            </a:r>
            <a:endParaRPr lang="en-US" sz="28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65244" y="4770940"/>
            <a:ext cx="438934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Hảo</a:t>
            </a:r>
            <a:endParaRPr lang="en-US" sz="2800" b="1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3-4 </a:t>
            </a:r>
            <a:r>
              <a:rPr lang="en-US" sz="28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8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3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1856823" y="2054557"/>
            <a:ext cx="1996225" cy="3335628"/>
            <a:chOff x="1856823" y="2054557"/>
            <a:chExt cx="1996225" cy="3335628"/>
          </a:xfrm>
        </p:grpSpPr>
        <p:grpSp>
          <p:nvGrpSpPr>
            <p:cNvPr id="22" name="Group 21"/>
            <p:cNvGrpSpPr/>
            <p:nvPr/>
          </p:nvGrpSpPr>
          <p:grpSpPr>
            <a:xfrm>
              <a:off x="1856823" y="2054557"/>
              <a:ext cx="1996225" cy="3335628"/>
              <a:chOff x="540913" y="1841679"/>
              <a:chExt cx="1996225" cy="2627291"/>
            </a:xfrm>
          </p:grpSpPr>
          <p:sp>
            <p:nvSpPr>
              <p:cNvPr id="23" name="Isosceles Triangle 22"/>
              <p:cNvSpPr/>
              <p:nvPr/>
            </p:nvSpPr>
            <p:spPr>
              <a:xfrm>
                <a:off x="540913" y="1841679"/>
                <a:ext cx="1996225" cy="1043189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560231" y="2884868"/>
                <a:ext cx="1957588" cy="1584102"/>
              </a:xfrm>
              <a:prstGeom prst="rect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5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21" name="Tiếng-Gà-gáy-_-Tiếng-gà-trống-gáy-_-tiếng-gà-gáy-buổi-sáng-tại-các-thôn-quê (mp3cut.net)">
              <a:hlinkClick r:id="" action="ppaction://media"/>
            </p:cNvPr>
            <p:cNvPicPr>
              <a:picLocks noChangeAspect="1"/>
            </p:cNvPicPr>
            <p:nvPr>
              <a:audioFile r:link="rId6"/>
              <p:extLst>
                <p:ext uri="{DAA4B4D4-6D71-4841-9C94-3DE7FCFB9230}">
                  <p14:media xmlns:p14="http://schemas.microsoft.com/office/powerpoint/2010/main" r:embed="rId5"/>
                </p:ext>
              </p:extLst>
            </p:nvPr>
          </p:nvPicPr>
          <p:blipFill>
            <a:blip r:embed="rId9"/>
            <a:stretch>
              <a:fillRect/>
            </a:stretch>
          </p:blipFill>
          <p:spPr>
            <a:xfrm>
              <a:off x="2550135" y="3972722"/>
              <a:ext cx="609600" cy="609600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1821698" y="2054557"/>
            <a:ext cx="1996225" cy="3335628"/>
            <a:chOff x="540913" y="1841679"/>
            <a:chExt cx="1996225" cy="2627291"/>
          </a:xfrm>
        </p:grpSpPr>
        <p:sp>
          <p:nvSpPr>
            <p:cNvPr id="2" name="Isosceles Triangle 1"/>
            <p:cNvSpPr/>
            <p:nvPr/>
          </p:nvSpPr>
          <p:spPr>
            <a:xfrm>
              <a:off x="540913" y="1841679"/>
              <a:ext cx="1996225" cy="1043189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60231" y="2884868"/>
              <a:ext cx="1957588" cy="1584102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5000" b="1" dirty="0" smtClean="0">
                  <a:solidFill>
                    <a:srgbClr val="FF0000"/>
                  </a:solidFill>
                </a:rPr>
                <a:t>1</a:t>
              </a:r>
              <a:endParaRPr lang="en-US" sz="15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813439" y="1947488"/>
            <a:ext cx="1996225" cy="3543007"/>
            <a:chOff x="4813439" y="1947488"/>
            <a:chExt cx="1996225" cy="3543007"/>
          </a:xfrm>
        </p:grpSpPr>
        <p:grpSp>
          <p:nvGrpSpPr>
            <p:cNvPr id="25" name="Group 24"/>
            <p:cNvGrpSpPr/>
            <p:nvPr/>
          </p:nvGrpSpPr>
          <p:grpSpPr>
            <a:xfrm>
              <a:off x="4813439" y="1947488"/>
              <a:ext cx="1996225" cy="3543007"/>
              <a:chOff x="4698640" y="2034861"/>
              <a:chExt cx="1996225" cy="3543007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4698640" y="2034861"/>
                <a:ext cx="1996225" cy="3335628"/>
                <a:chOff x="540913" y="1841679"/>
                <a:chExt cx="1996225" cy="2627291"/>
              </a:xfrm>
            </p:grpSpPr>
            <p:sp>
              <p:nvSpPr>
                <p:cNvPr id="28" name="Isosceles Triangle 27"/>
                <p:cNvSpPr/>
                <p:nvPr/>
              </p:nvSpPr>
              <p:spPr>
                <a:xfrm>
                  <a:off x="540913" y="1841679"/>
                  <a:ext cx="1996225" cy="1043189"/>
                </a:xfrm>
                <a:prstGeom prst="triangl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560231" y="2884868"/>
                  <a:ext cx="1957588" cy="1584102"/>
                </a:xfrm>
                <a:prstGeom prst="rect">
                  <a:avLst/>
                </a:prstGeom>
                <a:ln w="38100">
                  <a:solidFill>
                    <a:srgbClr val="00B050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7" name="Rectangle 26"/>
              <p:cNvSpPr/>
              <p:nvPr/>
            </p:nvSpPr>
            <p:spPr>
              <a:xfrm>
                <a:off x="5604386" y="3177211"/>
                <a:ext cx="184730" cy="24006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endParaRPr lang="en-US" sz="15000" b="1" dirty="0">
                  <a:solidFill>
                    <a:srgbClr val="00B050"/>
                  </a:solidFill>
                </a:endParaRPr>
              </a:p>
            </p:txBody>
          </p:sp>
        </p:grpSp>
        <p:pic>
          <p:nvPicPr>
            <p:cNvPr id="36" name="mix_02s (audio-joiner.com)">
              <a:hlinkClick r:id="" action="ppaction://media"/>
            </p:cNvPr>
            <p:cNvPicPr>
              <a:picLocks noChangeAspect="1"/>
            </p:cNvPicPr>
            <p:nvPr>
              <a:audioFile r:link="rId4"/>
              <p:extLst>
                <p:ext uri="{DAA4B4D4-6D71-4841-9C94-3DE7FCFB9230}">
                  <p14:media xmlns:p14="http://schemas.microsoft.com/office/powerpoint/2010/main" r:embed="rId3"/>
                </p:ext>
              </p:extLst>
            </p:nvPr>
          </p:nvPicPr>
          <p:blipFill>
            <a:blip r:embed="rId9"/>
            <a:stretch>
              <a:fillRect/>
            </a:stretch>
          </p:blipFill>
          <p:spPr>
            <a:xfrm>
              <a:off x="5693744" y="3804678"/>
              <a:ext cx="609600" cy="609600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4816108" y="1935197"/>
            <a:ext cx="1996225" cy="3555298"/>
            <a:chOff x="4696867" y="2022570"/>
            <a:chExt cx="1996225" cy="3555298"/>
          </a:xfrm>
        </p:grpSpPr>
        <p:grpSp>
          <p:nvGrpSpPr>
            <p:cNvPr id="8" name="Group 7"/>
            <p:cNvGrpSpPr/>
            <p:nvPr/>
          </p:nvGrpSpPr>
          <p:grpSpPr>
            <a:xfrm>
              <a:off x="4696867" y="2022570"/>
              <a:ext cx="1996225" cy="3347919"/>
              <a:chOff x="539140" y="1831998"/>
              <a:chExt cx="1996225" cy="2636972"/>
            </a:xfrm>
          </p:grpSpPr>
          <p:sp>
            <p:nvSpPr>
              <p:cNvPr id="9" name="Isosceles Triangle 8"/>
              <p:cNvSpPr/>
              <p:nvPr/>
            </p:nvSpPr>
            <p:spPr>
              <a:xfrm>
                <a:off x="539140" y="1831998"/>
                <a:ext cx="1996225" cy="1043189"/>
              </a:xfrm>
              <a:prstGeom prst="triangl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560231" y="2884868"/>
                <a:ext cx="1957588" cy="1584102"/>
              </a:xfrm>
              <a:prstGeom prst="rect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5117105" y="3177211"/>
              <a:ext cx="1159293" cy="24006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5000" b="1" dirty="0" smtClean="0">
                  <a:solidFill>
                    <a:srgbClr val="00B050"/>
                  </a:solidFill>
                </a:rPr>
                <a:t>2</a:t>
              </a:r>
              <a:endParaRPr lang="en-US" sz="150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815694" y="1968263"/>
            <a:ext cx="1996225" cy="3543007"/>
            <a:chOff x="7815694" y="1968263"/>
            <a:chExt cx="1996225" cy="3543007"/>
          </a:xfrm>
        </p:grpSpPr>
        <p:grpSp>
          <p:nvGrpSpPr>
            <p:cNvPr id="30" name="Group 29"/>
            <p:cNvGrpSpPr/>
            <p:nvPr/>
          </p:nvGrpSpPr>
          <p:grpSpPr>
            <a:xfrm>
              <a:off x="7815694" y="1968263"/>
              <a:ext cx="1996225" cy="3543007"/>
              <a:chOff x="7884015" y="2018111"/>
              <a:chExt cx="1996225" cy="3543007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7884015" y="2018111"/>
                <a:ext cx="1996225" cy="3335628"/>
                <a:chOff x="540913" y="1841679"/>
                <a:chExt cx="1996225" cy="2627291"/>
              </a:xfrm>
            </p:grpSpPr>
            <p:sp>
              <p:nvSpPr>
                <p:cNvPr id="33" name="Isosceles Triangle 32"/>
                <p:cNvSpPr/>
                <p:nvPr/>
              </p:nvSpPr>
              <p:spPr>
                <a:xfrm>
                  <a:off x="540913" y="1841679"/>
                  <a:ext cx="1996225" cy="1043189"/>
                </a:xfrm>
                <a:prstGeom prst="triangle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Rectangle 33"/>
                <p:cNvSpPr/>
                <p:nvPr/>
              </p:nvSpPr>
              <p:spPr>
                <a:xfrm>
                  <a:off x="560231" y="2884868"/>
                  <a:ext cx="1957588" cy="1584102"/>
                </a:xfrm>
                <a:prstGeom prst="rect">
                  <a:avLst/>
                </a:prstGeom>
                <a:ln w="38100">
                  <a:solidFill>
                    <a:srgbClr val="FFFF00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8809081" y="3160461"/>
                <a:ext cx="184730" cy="24006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endParaRPr lang="en-US" sz="15000" b="1" dirty="0">
                  <a:solidFill>
                    <a:srgbClr val="FFFF00"/>
                  </a:solidFill>
                </a:endParaRPr>
              </a:p>
            </p:txBody>
          </p:sp>
        </p:grpSp>
        <p:pic>
          <p:nvPicPr>
            <p:cNvPr id="38" name="Tiếng-vịt-kêu-Tiếng-đàn-vịt-kêu-quạc-quạc-Vịt-kêu (mp3cut.net)">
              <a:hlinkClick r:id="" action="ppaction://media"/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9"/>
            <a:stretch>
              <a:fillRect/>
            </a:stretch>
          </p:blipFill>
          <p:spPr>
            <a:xfrm>
              <a:off x="8654601" y="3972722"/>
              <a:ext cx="609600" cy="609600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7818363" y="1947488"/>
            <a:ext cx="1996225" cy="3543007"/>
            <a:chOff x="7884015" y="2018111"/>
            <a:chExt cx="1996225" cy="3543007"/>
          </a:xfrm>
        </p:grpSpPr>
        <p:grpSp>
          <p:nvGrpSpPr>
            <p:cNvPr id="11" name="Group 10"/>
            <p:cNvGrpSpPr/>
            <p:nvPr/>
          </p:nvGrpSpPr>
          <p:grpSpPr>
            <a:xfrm>
              <a:off x="7884015" y="2018111"/>
              <a:ext cx="1996225" cy="3335628"/>
              <a:chOff x="540913" y="1841679"/>
              <a:chExt cx="1996225" cy="2627291"/>
            </a:xfrm>
          </p:grpSpPr>
          <p:sp>
            <p:nvSpPr>
              <p:cNvPr id="12" name="Isosceles Triangle 11"/>
              <p:cNvSpPr/>
              <p:nvPr/>
            </p:nvSpPr>
            <p:spPr>
              <a:xfrm>
                <a:off x="540913" y="1841679"/>
                <a:ext cx="1996225" cy="1043189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60231" y="2884868"/>
                <a:ext cx="1957588" cy="1584102"/>
              </a:xfrm>
              <a:prstGeom prst="rect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8321800" y="3160461"/>
              <a:ext cx="1159293" cy="24006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5000" b="1" dirty="0" smtClean="0">
                  <a:solidFill>
                    <a:srgbClr val="FFFF00"/>
                  </a:solidFill>
                </a:rPr>
                <a:t>3</a:t>
              </a:r>
              <a:endParaRPr lang="en-US" sz="15000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448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hững tác phẩm hình nền khu rừng hoạt hình đẹp lung li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595418" y="1773381"/>
            <a:ext cx="6659419" cy="3509818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ĐỐ: </a:t>
            </a: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lanh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vắt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móng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vuốt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vồ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54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2491" cy="69503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657" y="356320"/>
            <a:ext cx="9000661" cy="667572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1132557" y="734276"/>
            <a:ext cx="2293224" cy="1715184"/>
            <a:chOff x="-280655" y="1572962"/>
            <a:chExt cx="2293224" cy="1715184"/>
          </a:xfrm>
        </p:grpSpPr>
        <p:sp>
          <p:nvSpPr>
            <p:cNvPr id="5" name="Left Arrow 4"/>
            <p:cNvSpPr/>
            <p:nvPr/>
          </p:nvSpPr>
          <p:spPr>
            <a:xfrm rot="14029727">
              <a:off x="1153873" y="2466756"/>
              <a:ext cx="1455506" cy="187273"/>
            </a:xfrm>
            <a:prstGeom prst="leftArrow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-280655" y="1572962"/>
              <a:ext cx="2293224" cy="529660"/>
            </a:xfrm>
            <a:prstGeom prst="rect">
              <a:avLst/>
            </a:prstGeom>
            <a:solidFill>
              <a:srgbClr val="FFC40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 smtClean="0">
                  <a:solidFill>
                    <a:schemeClr val="accent1"/>
                  </a:solidFill>
                </a:rPr>
                <a:t>Đầu</a:t>
              </a:r>
              <a:r>
                <a:rPr lang="en-US" sz="3200" b="1" dirty="0" smtClean="0">
                  <a:solidFill>
                    <a:schemeClr val="accent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accent1"/>
                  </a:solidFill>
                </a:rPr>
                <a:t>mèo</a:t>
              </a:r>
              <a:endParaRPr lang="en-US" sz="32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640946" y="1435903"/>
            <a:ext cx="2356234" cy="1857103"/>
            <a:chOff x="5486416" y="250871"/>
            <a:chExt cx="2356234" cy="1857103"/>
          </a:xfrm>
        </p:grpSpPr>
        <p:sp>
          <p:nvSpPr>
            <p:cNvPr id="9" name="Left Arrow 8"/>
            <p:cNvSpPr/>
            <p:nvPr/>
          </p:nvSpPr>
          <p:spPr>
            <a:xfrm rot="18162505">
              <a:off x="5794842" y="1187099"/>
              <a:ext cx="1656663" cy="185088"/>
            </a:xfrm>
            <a:prstGeom prst="leftArrow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486416" y="250871"/>
              <a:ext cx="2356234" cy="484738"/>
            </a:xfrm>
            <a:prstGeom prst="rect">
              <a:avLst/>
            </a:prstGeom>
            <a:solidFill>
              <a:srgbClr val="FFC40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 smtClean="0">
                  <a:solidFill>
                    <a:schemeClr val="accent1"/>
                  </a:solidFill>
                </a:rPr>
                <a:t>Thân</a:t>
              </a:r>
              <a:r>
                <a:rPr lang="en-US" sz="3200" b="1" dirty="0" smtClean="0">
                  <a:solidFill>
                    <a:schemeClr val="accent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accent1"/>
                  </a:solidFill>
                </a:rPr>
                <a:t>mèo</a:t>
              </a:r>
              <a:endParaRPr lang="en-US" sz="32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527186" y="1348830"/>
            <a:ext cx="2999406" cy="901457"/>
            <a:chOff x="9007178" y="3214491"/>
            <a:chExt cx="2436959" cy="935026"/>
          </a:xfrm>
        </p:grpSpPr>
        <p:sp>
          <p:nvSpPr>
            <p:cNvPr id="13" name="Left Arrow 12"/>
            <p:cNvSpPr/>
            <p:nvPr/>
          </p:nvSpPr>
          <p:spPr>
            <a:xfrm rot="19840367">
              <a:off x="9007178" y="3957176"/>
              <a:ext cx="1486391" cy="192341"/>
            </a:xfrm>
            <a:prstGeom prst="leftArrow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rot="21549990">
              <a:off x="9425424" y="3214491"/>
              <a:ext cx="2018713" cy="521110"/>
            </a:xfrm>
            <a:prstGeom prst="rect">
              <a:avLst/>
            </a:prstGeom>
            <a:solidFill>
              <a:srgbClr val="FFC40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 smtClean="0">
                  <a:solidFill>
                    <a:schemeClr val="accent1"/>
                  </a:solidFill>
                </a:rPr>
                <a:t>Đuôi</a:t>
              </a:r>
              <a:r>
                <a:rPr lang="en-US" sz="3200" b="1" dirty="0" smtClean="0">
                  <a:solidFill>
                    <a:schemeClr val="accent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accent1"/>
                  </a:solidFill>
                </a:rPr>
                <a:t>mèo</a:t>
              </a:r>
              <a:endParaRPr lang="en-US" sz="32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132557" y="5388977"/>
            <a:ext cx="3255782" cy="529660"/>
            <a:chOff x="411053" y="4053346"/>
            <a:chExt cx="3255782" cy="529660"/>
          </a:xfrm>
        </p:grpSpPr>
        <p:sp>
          <p:nvSpPr>
            <p:cNvPr id="17" name="Left Arrow 16"/>
            <p:cNvSpPr/>
            <p:nvPr/>
          </p:nvSpPr>
          <p:spPr>
            <a:xfrm rot="10800000">
              <a:off x="2423475" y="4322617"/>
              <a:ext cx="1243360" cy="178589"/>
            </a:xfrm>
            <a:prstGeom prst="leftArrow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11053" y="4053346"/>
              <a:ext cx="2378329" cy="529660"/>
            </a:xfrm>
            <a:prstGeom prst="rect">
              <a:avLst/>
            </a:prstGeom>
            <a:solidFill>
              <a:srgbClr val="FFC40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 smtClean="0">
                  <a:solidFill>
                    <a:schemeClr val="accent1"/>
                  </a:solidFill>
                </a:rPr>
                <a:t>Chân</a:t>
              </a:r>
              <a:r>
                <a:rPr lang="en-US" sz="3200" b="1" dirty="0" smtClean="0">
                  <a:solidFill>
                    <a:schemeClr val="accent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accent1"/>
                  </a:solidFill>
                </a:rPr>
                <a:t>mèo</a:t>
              </a:r>
              <a:endParaRPr lang="en-US" sz="3200" b="1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5091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9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238" y="0"/>
            <a:ext cx="5900580" cy="34562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56242"/>
            <a:ext cx="5800725" cy="34017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620" y="3456242"/>
            <a:ext cx="6040437" cy="340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07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4547" y="3429000"/>
            <a:ext cx="4222127" cy="36811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4638" y="396025"/>
            <a:ext cx="3199327" cy="313600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734056" y="206063"/>
            <a:ext cx="3224082" cy="2357057"/>
            <a:chOff x="222638" y="3196424"/>
            <a:chExt cx="5764694" cy="3578087"/>
          </a:xfrm>
        </p:grpSpPr>
        <p:sp>
          <p:nvSpPr>
            <p:cNvPr id="13" name="Rounded Rectangle 12"/>
            <p:cNvSpPr/>
            <p:nvPr/>
          </p:nvSpPr>
          <p:spPr>
            <a:xfrm>
              <a:off x="222638" y="3196424"/>
              <a:ext cx="5764694" cy="3578087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CÁCH SƠ CHẾ THỊT BÒ NHẬP KHẨU HOÀN HẢO - THỊT BÒ HỮU NGHỊ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795" b="96128" l="3167" r="96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43" t="6459" b="14436"/>
            <a:stretch/>
          </p:blipFill>
          <p:spPr bwMode="auto">
            <a:xfrm>
              <a:off x="2464647" y="3745063"/>
              <a:ext cx="3185923" cy="2671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Bảng báo giá đùi dê tươi giá rẻ nhất hiện nay - Xem ngay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628" y="3648612"/>
              <a:ext cx="2547380" cy="2768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3110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ơn 720 Trứng đà điểu ảnh, hình chụp &amp; hình ảnh trả phí bản quyền một lần  sẵn có -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583" y="3659060"/>
            <a:ext cx="4595649" cy="306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137" y="-1141727"/>
            <a:ext cx="8018626" cy="53917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397" y="3793082"/>
            <a:ext cx="3562177" cy="367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34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11 0.04329 L 0.34401 -0.392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95" y="-2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ổng hợp với hơn 55 về hình nền powerpoint động vật dễ thương hay nhất -  cdgdbentre.edu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89414" y="1583808"/>
            <a:ext cx="958338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en-US" sz="54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5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endParaRPr lang="en-US" sz="54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37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4440</TotalTime>
  <Words>72</Words>
  <Application>Microsoft Office PowerPoint</Application>
  <PresentationFormat>Widescreen</PresentationFormat>
  <Paragraphs>18</Paragraphs>
  <Slides>8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DELL-HS</cp:lastModifiedBy>
  <cp:revision>79</cp:revision>
  <dcterms:created xsi:type="dcterms:W3CDTF">2023-12-20T02:33:08Z</dcterms:created>
  <dcterms:modified xsi:type="dcterms:W3CDTF">2025-10-04T14:41:44Z</dcterms:modified>
</cp:coreProperties>
</file>