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322" r:id="rId5"/>
    <p:sldId id="265" r:id="rId6"/>
    <p:sldId id="324" r:id="rId7"/>
    <p:sldId id="325" r:id="rId8"/>
    <p:sldId id="326" r:id="rId9"/>
    <p:sldId id="285" r:id="rId10"/>
    <p:sldId id="314" r:id="rId11"/>
    <p:sldId id="267" r:id="rId12"/>
    <p:sldId id="317" r:id="rId13"/>
    <p:sldId id="321" r:id="rId14"/>
    <p:sldId id="269" r:id="rId15"/>
    <p:sldId id="303" r:id="rId16"/>
    <p:sldId id="309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4EC7553-B53A-4C55-BCC9-712A253F1B3F}" type="slidenum">
              <a:rPr lang="vi-VN" altLang="en-US">
                <a:solidFill>
                  <a:prstClr val="black"/>
                </a:solidFill>
              </a:rPr>
              <a:pPr eaLnBrk="1" hangingPunct="1"/>
              <a:t>5</a:t>
            </a:fld>
            <a:endParaRPr lang="vi-V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16F0-355F-4D35-B65A-313D903E325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636A-4B38-4F09-9905-6AB8D7897B1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AF23-94D0-4D8A-9C55-9FD17C749E8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D4E9-EC15-4203-BB22-51025639EE7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870C-4661-4654-96E4-F922757D3A9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B191-B403-4339-827D-B0F3C2E0534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465A-8D09-4F4B-88D6-A7C096805CF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5928-C471-477C-BB51-CEE1F8A9077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2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CFA9-7BFC-4546-BCB3-29F77E788C0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CEB1-72FD-4416-A2E3-9761C9CCCE4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75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48A9-E1AE-421F-8C46-82B0A182F25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5CD8-6C5F-49FA-81FF-7373D1387C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8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0B16-0969-4F36-B9D1-876524DD602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8857-F183-4A2E-9492-A1F60B5A33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62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764C-CE2C-4FDE-B92B-D18F4B0BDEC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0D7D-F032-4E7A-96E6-8B0EF5F1072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8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FCF9-EA66-40B4-9CEB-09143A4E2CB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D9D3-3CDF-4942-B12F-3BE37A3EC3C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0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BE45-9805-4DC9-A136-D15D60282A0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0D71-1C10-449C-A8C0-8D18C638DDE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877D-2FFD-451D-AC41-900124DEB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CB9A-8C8E-4F48-85B7-8D9B3AAA452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39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16F0-355F-4D35-B65A-313D903E325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636A-4B38-4F09-9905-6AB8D7897B1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73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AF23-94D0-4D8A-9C55-9FD17C749E8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D4E9-EC15-4203-BB22-51025639EE7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52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870C-4661-4654-96E4-F922757D3A9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B191-B403-4339-827D-B0F3C2E0534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03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465A-8D09-4F4B-88D6-A7C096805CF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5928-C471-477C-BB51-CEE1F8A9077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94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CFA9-7BFC-4546-BCB3-29F77E788C0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CEB1-72FD-4416-A2E3-9761C9CCCE4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22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48A9-E1AE-421F-8C46-82B0A182F25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5CD8-6C5F-49FA-81FF-7373D1387C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35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0B16-0969-4F36-B9D1-876524DD602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8857-F183-4A2E-9492-A1F60B5A33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7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764C-CE2C-4FDE-B92B-D18F4B0BDEC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0D7D-F032-4E7A-96E6-8B0EF5F1072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76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FCF9-EA66-40B4-9CEB-09143A4E2CB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D9D3-3CDF-4942-B12F-3BE37A3EC3C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09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BE45-9805-4DC9-A136-D15D60282A0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0D71-1C10-449C-A8C0-8D18C638DDE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3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877D-2FFD-451D-AC41-900124DEB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CB9A-8C8E-4F48-85B7-8D9B3AAA452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3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16F0-355F-4D35-B65A-313D903E325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636A-4B38-4F09-9905-6AB8D7897B1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44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AF23-94D0-4D8A-9C55-9FD17C749E8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D4E9-EC15-4203-BB22-51025639EE7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14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870C-4661-4654-96E4-F922757D3A9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B191-B403-4339-827D-B0F3C2E0534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90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465A-8D09-4F4B-88D6-A7C096805CF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5928-C471-477C-BB51-CEE1F8A9077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9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CFA9-7BFC-4546-BCB3-29F77E788C0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CEB1-72FD-4416-A2E3-9761C9CCCE4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2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48A9-E1AE-421F-8C46-82B0A182F25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5CD8-6C5F-49FA-81FF-7373D1387CB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0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0B16-0969-4F36-B9D1-876524DD602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8857-F183-4A2E-9492-A1F60B5A33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84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764C-CE2C-4FDE-B92B-D18F4B0BDEC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0D7D-F032-4E7A-96E6-8B0EF5F1072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01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FCF9-EA66-40B4-9CEB-09143A4E2CB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D9D3-3CDF-4942-B12F-3BE37A3EC3C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87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BE45-9805-4DC9-A136-D15D60282A0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0D71-1C10-449C-A8C0-8D18C638DDE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92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877D-2FFD-451D-AC41-900124DEB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CB9A-8C8E-4F48-85B7-8D9B3AAA452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0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94CB-FA72-4492-8568-BDBD2AA6032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79428-7535-4C43-88A9-4737AA75535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7EAB4-8896-4D0A-8A50-06035C6B718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79428-7535-4C43-88A9-4737AA75535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7EAB4-8896-4D0A-8A50-06035C6B718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7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79428-7535-4C43-88A9-4737AA75535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7EAB4-8896-4D0A-8A50-06035C6B718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image" Target="../media/image8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microsoft.com/office/2007/relationships/hdphoto" Target="../media/hdphoto3.wdp"/><Relationship Id="rId10" Type="http://schemas.microsoft.com/office/2007/relationships/hdphoto" Target="../media/hdphoto5.wdp"/><Relationship Id="rId19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f5ee9e65f037f5816e392e162916a5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7175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148205" y="125793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749051366"/>
              </p:ext>
            </p:extLst>
          </p:nvPr>
        </p:nvGraphicFramePr>
        <p:xfrm>
          <a:off x="1143000" y="1257935"/>
          <a:ext cx="7359650" cy="805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LĨNH VỰC PHÁT TRIỂN NHẬN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THỨC</a:t>
                      </a: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HOẠT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ĐỘNG LÀM QUEN VỚI TOÁN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Đếm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6,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6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            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6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Lứa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tuổi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Mẫu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giáo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lớn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Thời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gian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30 - 35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phút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3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Content Placeholder 1" descr="af5ee9e65f037f5816e392e162916a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717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4188" y="2818457"/>
            <a:ext cx="6583597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  <a:p>
            <a:pPr algn="ctr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 đến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nhận biết số lượng trong phạm vi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biết chữ số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C2</a:t>
            </a:r>
          </a:p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5827" y="256629"/>
            <a:ext cx="54227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667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3" name="Content Placeholder 12" descr="image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27143"/>
            <a:ext cx="915606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17" y="1143000"/>
            <a:ext cx="354008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-nền-powerpoint-đáng-yêu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1595" y="-3175"/>
            <a:ext cx="9204960" cy="686117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914400" y="888363"/>
            <a:ext cx="690372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0160746"/>
              </a:avLst>
            </a:prstTxWarp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Liên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hệ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xung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quanh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3886199" cy="2286000"/>
          </a:xfrm>
          <a:prstGeom prst="rect">
            <a:avLst/>
          </a:prstGeom>
        </p:spPr>
      </p:pic>
      <p:pic>
        <p:nvPicPr>
          <p:cNvPr id="1026" name="Picture 2" descr="C:\Users\Administrator\Pictures\ảnh tờ lị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0144"/>
            <a:ext cx="3886200" cy="29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hình ảnh sách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0144"/>
            <a:ext cx="4724400" cy="29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hình ảnh số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0" y="4267200"/>
            <a:ext cx="46253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-nền-powerpoint-đáng-yêu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35" y="-3175"/>
            <a:ext cx="9154795" cy="68611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2497" y="228600"/>
            <a:ext cx="589534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 dirty="0" err="1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Trò</a:t>
            </a:r>
            <a:r>
              <a:rPr lang="en-US" altLang="zh-CN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chơi</a:t>
            </a:r>
            <a:r>
              <a:rPr lang="en-US" altLang="zh-CN" sz="3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ôn</a:t>
            </a:r>
            <a:r>
              <a:rPr lang="en-US" altLang="zh-CN" sz="3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luyện</a:t>
            </a:r>
            <a:endParaRPr lang="en-US" altLang="zh-CN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0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685800" y="2057400"/>
            <a:ext cx="75336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5400" b="1" i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54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54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endParaRPr lang="en-US" sz="54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0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-nền-powerpoint-đáng-yêu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635" y="-3175"/>
            <a:ext cx="9154795" cy="68611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8260" y="334010"/>
            <a:ext cx="589534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000" b="1" dirty="0" err="1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Trò</a:t>
            </a:r>
            <a:r>
              <a:rPr lang="en-US" altLang="zh-CN" sz="3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chơi</a:t>
            </a:r>
            <a:r>
              <a:rPr lang="en-US" altLang="zh-CN" sz="3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ôn</a:t>
            </a:r>
            <a:r>
              <a:rPr lang="en-US" altLang="zh-CN" sz="3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luyện</a:t>
            </a:r>
            <a:endParaRPr lang="en-US" altLang="zh-CN" sz="30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0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805180" y="1828800"/>
            <a:ext cx="7533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5400" b="1" i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54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54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vi-VN" sz="5400" b="1" i="1" dirty="0">
                <a:solidFill>
                  <a:srgbClr val="FF0000"/>
                </a:solidFill>
                <a:latin typeface="+mj-lt"/>
              </a:rPr>
              <a:t>Tìm nhóm số </a:t>
            </a:r>
            <a:r>
              <a:rPr lang="vi-VN" sz="5400" b="1" i="1">
                <a:solidFill>
                  <a:srgbClr val="FF0000"/>
                </a:solidFill>
                <a:latin typeface="+mj-lt"/>
              </a:rPr>
              <a:t>lượng </a:t>
            </a:r>
            <a:r>
              <a:rPr lang="vi-VN" sz="5400" b="1" i="1" smtClean="0">
                <a:solidFill>
                  <a:srgbClr val="FF0000"/>
                </a:solidFill>
                <a:latin typeface="+mj-lt"/>
              </a:rPr>
              <a:t>3</a:t>
            </a:r>
            <a:endParaRPr lang="en-US" sz="2200" b="1" i="1" dirty="0">
              <a:solidFill>
                <a:srgbClr val="FF0000"/>
              </a:solidFill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background-powerpoint-cute-600x3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1940" cy="6858000"/>
          </a:xfrm>
          <a:prstGeom prst="rect">
            <a:avLst/>
          </a:prstGeom>
        </p:spPr>
      </p:pic>
      <p:sp>
        <p:nvSpPr>
          <p:cNvPr id="13" name="Title 7"/>
          <p:cNvSpPr>
            <a:spLocks noGrp="1"/>
          </p:cNvSpPr>
          <p:nvPr/>
        </p:nvSpPr>
        <p:spPr>
          <a:xfrm>
            <a:off x="609600" y="271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10606831"/>
              </a:avLst>
            </a:prstTxWarp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Xin chào và hẹn gặp lại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-nền-powerpoint-đáng-yêu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-3175"/>
            <a:ext cx="9160510" cy="68611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880" y="3230245"/>
            <a:ext cx="772541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phạm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vi </a:t>
            </a:r>
            <a:r>
              <a:rPr lang="en-US" sz="400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00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0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9349" y="274306"/>
            <a:ext cx="6152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altLang="zh-CN" sz="32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Phương</a:t>
            </a: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pháp</a:t>
            </a: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hình</a:t>
            </a: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thức</a:t>
            </a: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tổ</a:t>
            </a: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chức</a:t>
            </a:r>
            <a:endParaRPr lang="en-US" altLang="zh-CN" sz="32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mtClean="0"/>
          </a:p>
        </p:txBody>
      </p:sp>
      <p:pic>
        <p:nvPicPr>
          <p:cNvPr id="2052" name="Picture 2" descr="C:\Users\Administrator\Pictures\hình ảnh nông tr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istrator\Pictures\con gà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795713"/>
            <a:ext cx="16716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630613"/>
            <a:ext cx="17510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7900" y="5475288"/>
            <a:ext cx="1139825" cy="1350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0550" y="5464175"/>
            <a:ext cx="1123950" cy="1362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6983413" y="53784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983413" y="53784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969125" y="541178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964363" y="53784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948488" y="540543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948488" y="53784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948488" y="53784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948488" y="53784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948488" y="53784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948488" y="540543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300788" y="556895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smtClean="0">
                <a:solidFill>
                  <a:srgbClr val="FF3300"/>
                </a:solidFill>
                <a:latin typeface=".VnArial"/>
                <a:cs typeface="Arial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2347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16701 -0.2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mtClean="0"/>
          </a:p>
        </p:txBody>
      </p:sp>
      <p:pic>
        <p:nvPicPr>
          <p:cNvPr id="4100" name="Picture 2" descr="C:\Users\Administrator\Pictures\hình ảnh nông tr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istrator\Pictures\con ch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997200"/>
            <a:ext cx="2416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988" y="5378450"/>
            <a:ext cx="1139825" cy="1350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8575" y="5378450"/>
            <a:ext cx="1123950" cy="1362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6781800" y="50768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6810375" y="511333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810375" y="511333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843713" y="50704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821488" y="50704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10375" y="506888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843713" y="509111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43713" y="508158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840538" y="511333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837363" y="512603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011863" y="5259388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smtClean="0">
                <a:solidFill>
                  <a:srgbClr val="FF3300"/>
                </a:solidFill>
                <a:latin typeface=".VnArial"/>
                <a:cs typeface="Arial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481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34584 -0.267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mtClean="0"/>
          </a:p>
        </p:txBody>
      </p:sp>
      <p:pic>
        <p:nvPicPr>
          <p:cNvPr id="6148" name="Picture 2" descr="C:\Users\Administrator\Pictures\hình ảnh nông tra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433388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150" y="5405438"/>
            <a:ext cx="1139825" cy="1350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0200" y="5378450"/>
            <a:ext cx="1123950" cy="1362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C:\Users\Administrator\Pictures\con me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73463"/>
            <a:ext cx="21447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istrator\Pictures\con me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21447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524750" y="52292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7524750" y="5241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496175" y="525621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7496175" y="525621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77125" y="525621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515225" y="526891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7524750" y="527208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7515225" y="530701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477125" y="527208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7496175" y="527208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443663" y="5497513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smtClean="0">
                <a:solidFill>
                  <a:srgbClr val="FF3300"/>
                </a:solidFill>
                <a:latin typeface=".VnArial"/>
                <a:cs typeface="Arial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0384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22986 -0.21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-nền-powerpoint-đáng-yêu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9084945" cy="68611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6045" y="3230245"/>
            <a:ext cx="759587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Đếm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3,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3,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320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619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3" name="Content Placeholder 12" descr="image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9156065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" y="2325500"/>
            <a:ext cx="2441909" cy="34240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74776" y1="49307" x2="49553" y2="51247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60" y="299986"/>
            <a:ext cx="2321014" cy="31509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6369" y1="49307" x2="49374" y2="50693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70" y="299986"/>
            <a:ext cx="2379446" cy="31519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1" y="262230"/>
            <a:ext cx="2321014" cy="3226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69" y="2259431"/>
            <a:ext cx="2509574" cy="3556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55" y="2274982"/>
            <a:ext cx="2633945" cy="35586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766927"/>
            <a:ext cx="2235421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895600"/>
            <a:ext cx="223542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35555 -0.0451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5556 -0.0777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-nền-powerpoint-đáng-yêu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35" y="73025"/>
            <a:ext cx="9144000" cy="686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066800"/>
            <a:ext cx="4390767" cy="723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3" name="Content Placeholder 12" descr="image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4" y="19334"/>
            <a:ext cx="9156065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6" y="2304286"/>
            <a:ext cx="2196490" cy="33167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74776" y1="49307" x2="49553" y2="51247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2321014" cy="34037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6369" y1="49307" x2="49374" y2="50693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0" y="67785"/>
            <a:ext cx="2321014" cy="33428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17" y="2304286"/>
            <a:ext cx="2115358" cy="33167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25" y="2345525"/>
            <a:ext cx="2097363" cy="32342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8" y="10008"/>
            <a:ext cx="2321014" cy="3458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74" y="2284483"/>
            <a:ext cx="1652347" cy="3220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13333" y1="35391" x2="15521" y2="81016"/>
                        <a14:backgroundMark x1="20625" y1="80000" x2="71771" y2="7875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77" y="4416716"/>
            <a:ext cx="1819477" cy="399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18542" y1="38047" x2="76458" y2="39688"/>
                        <a14:backgroundMark x1="23438" y1="87500" x2="71146" y2="8632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819400"/>
            <a:ext cx="1724658" cy="3596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73" y="248390"/>
            <a:ext cx="1652347" cy="32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2587 0.64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0312 0.632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1111 L -0.60156 -0.357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5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01024 0.655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6 -0.35764 L -0.61736 0.309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111 L -0.84236 -0.095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2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01389 0.65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236 -0.09537 L -0.84427 0.5601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6566 0.0798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88142 0.0740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6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1.09635 0.135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09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208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.VnArial</vt:lpstr>
      <vt:lpstr>Arial</vt:lpstr>
      <vt:lpstr>Calibri</vt:lpstr>
      <vt:lpstr>Raavi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 Kim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TKC</dc:creator>
  <cp:lastModifiedBy>DELL-HS</cp:lastModifiedBy>
  <cp:revision>78</cp:revision>
  <dcterms:created xsi:type="dcterms:W3CDTF">2019-11-18T11:43:00Z</dcterms:created>
  <dcterms:modified xsi:type="dcterms:W3CDTF">2025-10-04T14:38:01Z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